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312" r:id="rId4"/>
    <p:sldId id="313" r:id="rId5"/>
    <p:sldId id="311" r:id="rId6"/>
    <p:sldId id="309" r:id="rId7"/>
    <p:sldId id="314" r:id="rId8"/>
    <p:sldId id="315" r:id="rId9"/>
    <p:sldId id="290" r:id="rId10"/>
    <p:sldId id="340" r:id="rId11"/>
    <p:sldId id="318" r:id="rId12"/>
    <p:sldId id="339" r:id="rId13"/>
    <p:sldId id="341" r:id="rId14"/>
    <p:sldId id="317" r:id="rId15"/>
    <p:sldId id="319" r:id="rId16"/>
    <p:sldId id="320" r:id="rId17"/>
    <p:sldId id="266" r:id="rId18"/>
    <p:sldId id="322" r:id="rId19"/>
    <p:sldId id="321" r:id="rId20"/>
    <p:sldId id="323" r:id="rId21"/>
    <p:sldId id="324" r:id="rId22"/>
    <p:sldId id="297" r:id="rId23"/>
    <p:sldId id="325" r:id="rId24"/>
    <p:sldId id="326" r:id="rId25"/>
    <p:sldId id="327" r:id="rId26"/>
    <p:sldId id="328" r:id="rId27"/>
    <p:sldId id="345" r:id="rId28"/>
    <p:sldId id="346" r:id="rId29"/>
    <p:sldId id="347" r:id="rId30"/>
    <p:sldId id="348" r:id="rId31"/>
    <p:sldId id="291" r:id="rId32"/>
    <p:sldId id="329" r:id="rId33"/>
    <p:sldId id="330" r:id="rId34"/>
    <p:sldId id="351" r:id="rId35"/>
    <p:sldId id="303" r:id="rId36"/>
    <p:sldId id="356" r:id="rId37"/>
    <p:sldId id="307" r:id="rId38"/>
    <p:sldId id="332" r:id="rId39"/>
    <p:sldId id="331" r:id="rId40"/>
    <p:sldId id="354" r:id="rId41"/>
    <p:sldId id="343" r:id="rId42"/>
    <p:sldId id="344" r:id="rId43"/>
    <p:sldId id="306" r:id="rId44"/>
    <p:sldId id="353" r:id="rId45"/>
    <p:sldId id="352" r:id="rId46"/>
    <p:sldId id="358" r:id="rId47"/>
    <p:sldId id="310" r:id="rId48"/>
    <p:sldId id="349" r:id="rId49"/>
    <p:sldId id="335" r:id="rId50"/>
    <p:sldId id="333" r:id="rId51"/>
    <p:sldId id="334" r:id="rId52"/>
    <p:sldId id="350" r:id="rId53"/>
    <p:sldId id="342" r:id="rId54"/>
    <p:sldId id="355" r:id="rId55"/>
    <p:sldId id="357" r:id="rId56"/>
    <p:sldId id="359" r:id="rId57"/>
    <p:sldId id="360" r:id="rId58"/>
    <p:sldId id="273" r:id="rId59"/>
    <p:sldId id="274" r:id="rId6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140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6/1/2016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6/1/2016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6/1/2016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6/1/2016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6/1/2016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6/1/2016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6/1/2016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6/1/2016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6/1/2016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6/1/2016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6/1/2016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C91F115-1C50-4CCF-B068-358DBC066E33}" type="datetimeFigureOut">
              <a:rPr lang="en-US" smtClean="0"/>
              <a:t>6/1/2016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5575"/>
            <a:ext cx="7772400" cy="1470025"/>
          </a:xfrm>
        </p:spPr>
        <p:txBody>
          <a:bodyPr>
            <a:normAutofit/>
          </a:bodyPr>
          <a:lstStyle/>
          <a:p>
            <a:r>
              <a:rPr lang="en-US" sz="2800" b="0" dirty="0" err="1" smtClean="0">
                <a:solidFill>
                  <a:srgbClr val="FFFF00"/>
                </a:solidFill>
                <a:effectLst/>
              </a:rPr>
              <a:t>Đoàn</a:t>
            </a:r>
            <a:r>
              <a:rPr lang="en-US" sz="2800" b="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b="0" dirty="0" err="1" smtClean="0">
                <a:solidFill>
                  <a:srgbClr val="FFFF00"/>
                </a:solidFill>
                <a:effectLst/>
              </a:rPr>
              <a:t>trường</a:t>
            </a:r>
            <a:r>
              <a:rPr lang="en-US" sz="2800" b="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b="0" dirty="0" err="1" smtClean="0">
                <a:solidFill>
                  <a:srgbClr val="FFFF00"/>
                </a:solidFill>
                <a:effectLst/>
              </a:rPr>
              <a:t>đại</a:t>
            </a:r>
            <a:r>
              <a:rPr lang="en-US" sz="2800" b="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b="0" dirty="0" err="1" smtClean="0">
                <a:solidFill>
                  <a:srgbClr val="FFFF00"/>
                </a:solidFill>
                <a:effectLst/>
              </a:rPr>
              <a:t>học</a:t>
            </a:r>
            <a:r>
              <a:rPr lang="en-US" sz="2800" b="0" dirty="0" smtClean="0">
                <a:solidFill>
                  <a:srgbClr val="FFFF00"/>
                </a:solidFill>
                <a:effectLst/>
              </a:rPr>
              <a:t> y </a:t>
            </a:r>
            <a:r>
              <a:rPr lang="en-US" sz="2800" b="0" dirty="0" err="1" smtClean="0">
                <a:solidFill>
                  <a:srgbClr val="FFFF00"/>
                </a:solidFill>
                <a:effectLst/>
              </a:rPr>
              <a:t>dược</a:t>
            </a:r>
            <a:r>
              <a:rPr lang="en-US" sz="2800" b="0" dirty="0" smtClean="0">
                <a:solidFill>
                  <a:srgbClr val="FFFF00"/>
                </a:solidFill>
                <a:effectLst/>
              </a:rPr>
              <a:t/>
            </a:r>
            <a:br>
              <a:rPr lang="en-US" sz="2800" b="0" dirty="0" smtClean="0">
                <a:solidFill>
                  <a:srgbClr val="FFFF00"/>
                </a:solidFill>
                <a:effectLst/>
              </a:rPr>
            </a:br>
            <a:r>
              <a:rPr lang="en-US" sz="2800" b="0" dirty="0" smtClean="0">
                <a:solidFill>
                  <a:srgbClr val="FFFF00"/>
                </a:solidFill>
                <a:effectLst/>
              </a:rPr>
              <a:t/>
            </a:r>
            <a:br>
              <a:rPr lang="en-US" sz="2800" b="0" dirty="0" smtClean="0">
                <a:solidFill>
                  <a:srgbClr val="FFFF00"/>
                </a:solidFill>
                <a:effectLst/>
              </a:rPr>
            </a:br>
            <a:endParaRPr lang="en-US" sz="28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762000" y="2667000"/>
            <a:ext cx="7772400" cy="1752600"/>
          </a:xfrm>
        </p:spPr>
        <p:txBody>
          <a:bodyPr>
            <a:normAutofit fontScale="92500"/>
          </a:bodyPr>
          <a:lstStyle/>
          <a:p>
            <a:r>
              <a:rPr lang="en-US" sz="5400" dirty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BÁO </a:t>
            </a:r>
            <a:r>
              <a:rPr lang="en-US" sz="5400" dirty="0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CÁO </a:t>
            </a:r>
            <a:r>
              <a:rPr lang="en-US" sz="5400" dirty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HOẠT </a:t>
            </a:r>
            <a:r>
              <a:rPr lang="en-US" sz="5400" dirty="0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ĐỘNG  </a:t>
            </a:r>
          </a:p>
          <a:p>
            <a:r>
              <a:rPr lang="en-US" dirty="0" smtClean="0"/>
              <a:t>THÁNG 6 NĂM 2016</a:t>
            </a:r>
            <a:endParaRPr lang="en-US" dirty="0"/>
          </a:p>
        </p:txBody>
      </p:sp>
      <p:sp>
        <p:nvSpPr>
          <p:cNvPr id="5" name="Subtitle 3"/>
          <p:cNvSpPr txBox="1">
            <a:spLocks/>
          </p:cNvSpPr>
          <p:nvPr/>
        </p:nvSpPr>
        <p:spPr>
          <a:xfrm>
            <a:off x="762000" y="5257800"/>
            <a:ext cx="7848600" cy="17526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i="1" dirty="0" smtClean="0"/>
              <a:t>THÁI NGUYÊN, THÁNG 6 NĂM 2016</a:t>
            </a:r>
            <a:endParaRPr lang="en-US" sz="2000" i="1" dirty="0"/>
          </a:p>
        </p:txBody>
      </p:sp>
      <p:pic>
        <p:nvPicPr>
          <p:cNvPr id="1026" name="Picture 2" descr="C:\Users\TGS249\Desktop\442px-Huy_hiệu_Đoàn_TNCS_HCM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775" y="228600"/>
            <a:ext cx="1190625" cy="1311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951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58" y="1676400"/>
            <a:ext cx="7772400" cy="1470025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8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</a:br>
            <a:r>
              <a:rPr lang="en-US" sz="28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KẾT  </a:t>
            </a:r>
            <a:r>
              <a:rPr lang="en-US" sz="28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QUẢ  HOẠT ĐỘNG  </a:t>
            </a:r>
            <a:r>
              <a:rPr lang="en-US" sz="2800" b="1" dirty="0" err="1" smtClean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rPr>
              <a:t>Tháng</a:t>
            </a:r>
            <a:r>
              <a:rPr lang="en-US" sz="2800" b="1" dirty="0" smtClean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rPr>
              <a:t> 5 </a:t>
            </a:r>
            <a:r>
              <a:rPr lang="en-US" sz="2800" b="1" dirty="0" err="1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rPr>
              <a:t>năm</a:t>
            </a:r>
            <a:r>
              <a:rPr lang="en-US" sz="2800" b="1" dirty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rPr>
              <a:t> 2016</a:t>
            </a:r>
            <a:r>
              <a:rPr lang="en-US" sz="2800" dirty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en-US" sz="2800" dirty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TGS249\Desktop\442px-Huy_hiệu_Đoàn_TNCS_HCM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762000"/>
            <a:ext cx="1275117" cy="1404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TGS249\Desktop\13254230_1572482119711267_149713209151073848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819399"/>
            <a:ext cx="7086600" cy="3986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00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AT" sz="3200" i="1" dirty="0">
                <a:solidFill>
                  <a:srgbClr val="FFFF00"/>
                </a:solidFill>
              </a:rPr>
              <a:t>Tài n</a:t>
            </a:r>
            <a:r>
              <a:rPr lang="vi-VN" sz="3200" i="1" dirty="0">
                <a:solidFill>
                  <a:srgbClr val="FFFF00"/>
                </a:solidFill>
              </a:rPr>
              <a:t>ă</a:t>
            </a:r>
            <a:r>
              <a:rPr lang="en-US" sz="3200" i="1" dirty="0" err="1">
                <a:solidFill>
                  <a:srgbClr val="FFFF00"/>
                </a:solidFill>
              </a:rPr>
              <a:t>ng</a:t>
            </a:r>
            <a:r>
              <a:rPr lang="en-US" sz="3200" i="1" dirty="0">
                <a:solidFill>
                  <a:srgbClr val="FFFF00"/>
                </a:solidFill>
              </a:rPr>
              <a:t> </a:t>
            </a:r>
            <a:r>
              <a:rPr lang="en-US" sz="3200" i="1" dirty="0" err="1">
                <a:solidFill>
                  <a:srgbClr val="FFFF00"/>
                </a:solidFill>
              </a:rPr>
              <a:t>Lâm</a:t>
            </a:r>
            <a:r>
              <a:rPr lang="en-US" sz="3200" i="1" dirty="0">
                <a:solidFill>
                  <a:srgbClr val="FFFF00"/>
                </a:solidFill>
              </a:rPr>
              <a:t> </a:t>
            </a:r>
            <a:r>
              <a:rPr lang="en-US" sz="3200" i="1" dirty="0" err="1">
                <a:solidFill>
                  <a:srgbClr val="FFFF00"/>
                </a:solidFill>
              </a:rPr>
              <a:t>sàng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24000"/>
            <a:ext cx="8805333" cy="4953000"/>
          </a:xfrm>
        </p:spPr>
      </p:pic>
    </p:spTree>
    <p:extLst>
      <p:ext uri="{BB962C8B-B14F-4D97-AF65-F5344CB8AC3E}">
        <p14:creationId xmlns:p14="http://schemas.microsoft.com/office/powerpoint/2010/main" val="111235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AT" sz="3200" i="1" dirty="0">
                <a:solidFill>
                  <a:srgbClr val="FFFF00"/>
                </a:solidFill>
              </a:rPr>
              <a:t>Tài n</a:t>
            </a:r>
            <a:r>
              <a:rPr lang="vi-VN" sz="3200" i="1" dirty="0">
                <a:solidFill>
                  <a:srgbClr val="FFFF00"/>
                </a:solidFill>
              </a:rPr>
              <a:t>ă</a:t>
            </a:r>
            <a:r>
              <a:rPr lang="en-US" sz="3200" i="1" dirty="0" err="1">
                <a:solidFill>
                  <a:srgbClr val="FFFF00"/>
                </a:solidFill>
              </a:rPr>
              <a:t>ng</a:t>
            </a:r>
            <a:r>
              <a:rPr lang="en-US" sz="3200" i="1" dirty="0">
                <a:solidFill>
                  <a:srgbClr val="FFFF00"/>
                </a:solidFill>
              </a:rPr>
              <a:t> </a:t>
            </a:r>
            <a:r>
              <a:rPr lang="en-US" sz="3200" i="1" dirty="0" err="1">
                <a:solidFill>
                  <a:srgbClr val="FFFF00"/>
                </a:solidFill>
              </a:rPr>
              <a:t>Lâm</a:t>
            </a:r>
            <a:r>
              <a:rPr lang="en-US" sz="3200" i="1" dirty="0">
                <a:solidFill>
                  <a:srgbClr val="FFFF00"/>
                </a:solidFill>
              </a:rPr>
              <a:t> </a:t>
            </a:r>
            <a:r>
              <a:rPr lang="en-US" sz="3200" i="1" dirty="0" err="1">
                <a:solidFill>
                  <a:srgbClr val="FFFF00"/>
                </a:solidFill>
              </a:rPr>
              <a:t>sàng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" y="1447800"/>
            <a:ext cx="8805333" cy="4953000"/>
          </a:xfrm>
        </p:spPr>
      </p:pic>
    </p:spTree>
    <p:extLst>
      <p:ext uri="{BB962C8B-B14F-4D97-AF65-F5344CB8AC3E}">
        <p14:creationId xmlns:p14="http://schemas.microsoft.com/office/powerpoint/2010/main" val="111235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AT" sz="3200" i="1" dirty="0">
                <a:solidFill>
                  <a:srgbClr val="FFFF00"/>
                </a:solidFill>
              </a:rPr>
              <a:t>Tài n</a:t>
            </a:r>
            <a:r>
              <a:rPr lang="vi-VN" sz="3200" i="1" dirty="0">
                <a:solidFill>
                  <a:srgbClr val="FFFF00"/>
                </a:solidFill>
              </a:rPr>
              <a:t>ă</a:t>
            </a:r>
            <a:r>
              <a:rPr lang="en-US" sz="3200" i="1" dirty="0" err="1">
                <a:solidFill>
                  <a:srgbClr val="FFFF00"/>
                </a:solidFill>
              </a:rPr>
              <a:t>ng</a:t>
            </a:r>
            <a:r>
              <a:rPr lang="en-US" sz="3200" i="1" dirty="0">
                <a:solidFill>
                  <a:srgbClr val="FFFF00"/>
                </a:solidFill>
              </a:rPr>
              <a:t> </a:t>
            </a:r>
            <a:r>
              <a:rPr lang="en-US" sz="3200" i="1" dirty="0" err="1">
                <a:solidFill>
                  <a:srgbClr val="FFFF00"/>
                </a:solidFill>
              </a:rPr>
              <a:t>Lâm</a:t>
            </a:r>
            <a:r>
              <a:rPr lang="en-US" sz="3200" i="1" dirty="0">
                <a:solidFill>
                  <a:srgbClr val="FFFF00"/>
                </a:solidFill>
              </a:rPr>
              <a:t> </a:t>
            </a:r>
            <a:r>
              <a:rPr lang="en-US" sz="3200" i="1" dirty="0" err="1">
                <a:solidFill>
                  <a:srgbClr val="FFFF00"/>
                </a:solidFill>
              </a:rPr>
              <a:t>sàng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99" y="1371600"/>
            <a:ext cx="8805333" cy="4953000"/>
          </a:xfrm>
        </p:spPr>
      </p:pic>
    </p:spTree>
    <p:extLst>
      <p:ext uri="{BB962C8B-B14F-4D97-AF65-F5344CB8AC3E}">
        <p14:creationId xmlns:p14="http://schemas.microsoft.com/office/powerpoint/2010/main" val="111235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SV </a:t>
            </a:r>
            <a:r>
              <a:rPr lang="en-US" sz="3200" dirty="0" err="1" smtClean="0">
                <a:solidFill>
                  <a:srgbClr val="FFFF00"/>
                </a:solidFill>
              </a:rPr>
              <a:t>Điều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>
                <a:solidFill>
                  <a:srgbClr val="FFFF00"/>
                </a:solidFill>
              </a:rPr>
              <a:t>d</a:t>
            </a:r>
            <a:r>
              <a:rPr lang="vi-VN" sz="3200" dirty="0">
                <a:solidFill>
                  <a:srgbClr val="FFFF00"/>
                </a:solidFill>
              </a:rPr>
              <a:t>ưỡng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Tài</a:t>
            </a:r>
            <a:r>
              <a:rPr lang="en-US" sz="3200" dirty="0" smtClean="0">
                <a:solidFill>
                  <a:srgbClr val="FFFF00"/>
                </a:solidFill>
              </a:rPr>
              <a:t> n</a:t>
            </a:r>
            <a:r>
              <a:rPr lang="vi-VN" sz="3200" dirty="0" smtClean="0">
                <a:solidFill>
                  <a:srgbClr val="FFFF00"/>
                </a:solidFill>
              </a:rPr>
              <a:t>ă</a:t>
            </a:r>
            <a:r>
              <a:rPr lang="en-US" sz="3200" dirty="0" err="1" smtClean="0">
                <a:solidFill>
                  <a:srgbClr val="FFFF00"/>
                </a:solidFill>
              </a:rPr>
              <a:t>ng</a:t>
            </a:r>
            <a:r>
              <a:rPr lang="en-US" sz="3200" dirty="0">
                <a:solidFill>
                  <a:srgbClr val="FFFF00"/>
                </a:solidFill>
              </a:rPr>
              <a:t> - </a:t>
            </a:r>
            <a:r>
              <a:rPr lang="en-US" sz="3200" dirty="0" err="1" smtClean="0">
                <a:solidFill>
                  <a:srgbClr val="FFFF00"/>
                </a:solidFill>
              </a:rPr>
              <a:t>Sáng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tạo</a:t>
            </a:r>
            <a:endParaRPr lang="en-US" sz="3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371600"/>
            <a:ext cx="6934200" cy="5200650"/>
          </a:xfrm>
        </p:spPr>
      </p:pic>
    </p:spTree>
    <p:extLst>
      <p:ext uri="{BB962C8B-B14F-4D97-AF65-F5344CB8AC3E}">
        <p14:creationId xmlns:p14="http://schemas.microsoft.com/office/powerpoint/2010/main" val="396459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SV </a:t>
            </a:r>
            <a:r>
              <a:rPr lang="en-US" sz="3200" dirty="0" err="1" smtClean="0">
                <a:solidFill>
                  <a:srgbClr val="FFFF00"/>
                </a:solidFill>
              </a:rPr>
              <a:t>Điều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>
                <a:solidFill>
                  <a:srgbClr val="FFFF00"/>
                </a:solidFill>
              </a:rPr>
              <a:t>d</a:t>
            </a:r>
            <a:r>
              <a:rPr lang="vi-VN" sz="3200" dirty="0">
                <a:solidFill>
                  <a:srgbClr val="FFFF00"/>
                </a:solidFill>
              </a:rPr>
              <a:t>ưỡng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Tài</a:t>
            </a:r>
            <a:r>
              <a:rPr lang="en-US" sz="3200" dirty="0" smtClean="0">
                <a:solidFill>
                  <a:srgbClr val="FFFF00"/>
                </a:solidFill>
              </a:rPr>
              <a:t> n</a:t>
            </a:r>
            <a:r>
              <a:rPr lang="vi-VN" sz="3200" dirty="0" smtClean="0">
                <a:solidFill>
                  <a:srgbClr val="FFFF00"/>
                </a:solidFill>
              </a:rPr>
              <a:t>ă</a:t>
            </a:r>
            <a:r>
              <a:rPr lang="en-US" sz="3200" dirty="0" err="1" smtClean="0">
                <a:solidFill>
                  <a:srgbClr val="FFFF00"/>
                </a:solidFill>
              </a:rPr>
              <a:t>ng</a:t>
            </a:r>
            <a:r>
              <a:rPr lang="en-US" sz="3200" dirty="0">
                <a:solidFill>
                  <a:srgbClr val="FFFF00"/>
                </a:solidFill>
              </a:rPr>
              <a:t> - </a:t>
            </a:r>
            <a:r>
              <a:rPr lang="en-US" sz="3200" dirty="0" err="1" smtClean="0">
                <a:solidFill>
                  <a:srgbClr val="FFFF00"/>
                </a:solidFill>
              </a:rPr>
              <a:t>Sáng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tạo</a:t>
            </a:r>
            <a:endParaRPr lang="en-US" sz="32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983" y="1600200"/>
            <a:ext cx="6568017" cy="4926013"/>
          </a:xfrm>
        </p:spPr>
      </p:pic>
    </p:spTree>
    <p:extLst>
      <p:ext uri="{BB962C8B-B14F-4D97-AF65-F5344CB8AC3E}">
        <p14:creationId xmlns:p14="http://schemas.microsoft.com/office/powerpoint/2010/main" val="362870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SV </a:t>
            </a:r>
            <a:r>
              <a:rPr lang="en-US" sz="3200" dirty="0" err="1" smtClean="0">
                <a:solidFill>
                  <a:srgbClr val="FFFF00"/>
                </a:solidFill>
              </a:rPr>
              <a:t>Điều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>
                <a:solidFill>
                  <a:srgbClr val="FFFF00"/>
                </a:solidFill>
              </a:rPr>
              <a:t>d</a:t>
            </a:r>
            <a:r>
              <a:rPr lang="vi-VN" sz="3200" dirty="0">
                <a:solidFill>
                  <a:srgbClr val="FFFF00"/>
                </a:solidFill>
              </a:rPr>
              <a:t>ưỡng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Tài</a:t>
            </a:r>
            <a:r>
              <a:rPr lang="en-US" sz="3200" dirty="0" smtClean="0">
                <a:solidFill>
                  <a:srgbClr val="FFFF00"/>
                </a:solidFill>
              </a:rPr>
              <a:t> n</a:t>
            </a:r>
            <a:r>
              <a:rPr lang="vi-VN" sz="3200" dirty="0" smtClean="0">
                <a:solidFill>
                  <a:srgbClr val="FFFF00"/>
                </a:solidFill>
              </a:rPr>
              <a:t>ă</a:t>
            </a:r>
            <a:r>
              <a:rPr lang="en-US" sz="3200" dirty="0" err="1" smtClean="0">
                <a:solidFill>
                  <a:srgbClr val="FFFF00"/>
                </a:solidFill>
              </a:rPr>
              <a:t>ng</a:t>
            </a:r>
            <a:r>
              <a:rPr lang="en-US" sz="3200" dirty="0">
                <a:solidFill>
                  <a:srgbClr val="FFFF00"/>
                </a:solidFill>
              </a:rPr>
              <a:t> - </a:t>
            </a:r>
            <a:r>
              <a:rPr lang="en-US" sz="3200" dirty="0" err="1" smtClean="0">
                <a:solidFill>
                  <a:srgbClr val="FFFF00"/>
                </a:solidFill>
              </a:rPr>
              <a:t>Sáng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tạo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538931"/>
            <a:ext cx="7086600" cy="5314950"/>
          </a:xfrm>
        </p:spPr>
      </p:pic>
    </p:spTree>
    <p:extLst>
      <p:ext uri="{BB962C8B-B14F-4D97-AF65-F5344CB8AC3E}">
        <p14:creationId xmlns:p14="http://schemas.microsoft.com/office/powerpoint/2010/main" val="362870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AT" sz="2800" dirty="0"/>
              <a:t>Ch</a:t>
            </a:r>
            <a:r>
              <a:rPr lang="vi-VN" sz="2800" dirty="0"/>
              <a:t>ươ</a:t>
            </a:r>
            <a:r>
              <a:rPr lang="en-US" sz="2800" dirty="0" err="1"/>
              <a:t>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FF00"/>
                </a:solidFill>
              </a:rPr>
              <a:t>Hiến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máu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nhân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vi-VN" sz="2800" dirty="0" smtClean="0">
                <a:solidFill>
                  <a:srgbClr val="FFFF00"/>
                </a:solidFill>
              </a:rPr>
              <a:t>đạo</a:t>
            </a:r>
            <a:r>
              <a:rPr lang="en-US" sz="2800" dirty="0" smtClean="0">
                <a:solidFill>
                  <a:srgbClr val="FFFF00"/>
                </a:solidFill>
              </a:rPr>
              <a:t> TUMP </a:t>
            </a:r>
            <a:r>
              <a:rPr lang="en-US" sz="2800" dirty="0">
                <a:solidFill>
                  <a:srgbClr val="FFFF00"/>
                </a:solidFill>
              </a:rPr>
              <a:t>- </a:t>
            </a:r>
            <a:r>
              <a:rPr lang="en-US" sz="2800" dirty="0" err="1" smtClean="0">
                <a:solidFill>
                  <a:srgbClr val="FFFF00"/>
                </a:solidFill>
              </a:rPr>
              <a:t>Giọt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hồng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sẻ</a:t>
            </a:r>
            <a:r>
              <a:rPr lang="en-US" sz="2800" dirty="0" smtClean="0">
                <a:solidFill>
                  <a:srgbClr val="FFFF00"/>
                </a:solidFill>
              </a:rPr>
              <a:t> chia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452605"/>
            <a:ext cx="8077200" cy="5384800"/>
          </a:xfrm>
        </p:spPr>
      </p:pic>
    </p:spTree>
    <p:extLst>
      <p:ext uri="{BB962C8B-B14F-4D97-AF65-F5344CB8AC3E}">
        <p14:creationId xmlns:p14="http://schemas.microsoft.com/office/powerpoint/2010/main" val="17029865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AT" sz="2800" dirty="0"/>
              <a:t>Ch</a:t>
            </a:r>
            <a:r>
              <a:rPr lang="vi-VN" sz="2800" dirty="0"/>
              <a:t>ươ</a:t>
            </a:r>
            <a:r>
              <a:rPr lang="en-US" sz="2800" dirty="0" err="1"/>
              <a:t>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FF00"/>
                </a:solidFill>
              </a:rPr>
              <a:t>Hiến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máu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nhân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vi-VN" sz="2800" dirty="0" smtClean="0">
                <a:solidFill>
                  <a:srgbClr val="FFFF00"/>
                </a:solidFill>
              </a:rPr>
              <a:t>đạo</a:t>
            </a:r>
            <a:r>
              <a:rPr lang="en-US" sz="2800" dirty="0" smtClean="0">
                <a:solidFill>
                  <a:srgbClr val="FFFF00"/>
                </a:solidFill>
              </a:rPr>
              <a:t> TUMP </a:t>
            </a:r>
            <a:r>
              <a:rPr lang="en-US" sz="2800" dirty="0">
                <a:solidFill>
                  <a:srgbClr val="FFFF00"/>
                </a:solidFill>
              </a:rPr>
              <a:t>- </a:t>
            </a:r>
            <a:r>
              <a:rPr lang="en-US" sz="2800" dirty="0" err="1" smtClean="0">
                <a:solidFill>
                  <a:srgbClr val="FFFF00"/>
                </a:solidFill>
              </a:rPr>
              <a:t>Giọt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hồng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sẻ</a:t>
            </a:r>
            <a:r>
              <a:rPr lang="en-US" sz="2800" dirty="0" smtClean="0">
                <a:solidFill>
                  <a:srgbClr val="FFFF00"/>
                </a:solidFill>
              </a:rPr>
              <a:t> chia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371600"/>
            <a:ext cx="8305800" cy="5420411"/>
          </a:xfrm>
        </p:spPr>
      </p:pic>
    </p:spTree>
    <p:extLst>
      <p:ext uri="{BB962C8B-B14F-4D97-AF65-F5344CB8AC3E}">
        <p14:creationId xmlns:p14="http://schemas.microsoft.com/office/powerpoint/2010/main" val="31471827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AT" sz="2800" dirty="0"/>
              <a:t>Ch</a:t>
            </a:r>
            <a:r>
              <a:rPr lang="vi-VN" sz="2800" dirty="0"/>
              <a:t>ươ</a:t>
            </a:r>
            <a:r>
              <a:rPr lang="en-US" sz="2800" dirty="0" err="1"/>
              <a:t>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FF00"/>
                </a:solidFill>
              </a:rPr>
              <a:t>Hiến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máu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nhân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vi-VN" sz="2800" dirty="0" smtClean="0">
                <a:solidFill>
                  <a:srgbClr val="FFFF00"/>
                </a:solidFill>
              </a:rPr>
              <a:t>đạo</a:t>
            </a:r>
            <a:r>
              <a:rPr lang="en-US" sz="2800" dirty="0" smtClean="0">
                <a:solidFill>
                  <a:srgbClr val="FFFF00"/>
                </a:solidFill>
              </a:rPr>
              <a:t> TUMP </a:t>
            </a:r>
            <a:r>
              <a:rPr lang="en-US" sz="2800" dirty="0">
                <a:solidFill>
                  <a:srgbClr val="FFFF00"/>
                </a:solidFill>
              </a:rPr>
              <a:t>- </a:t>
            </a:r>
            <a:r>
              <a:rPr lang="en-US" sz="2800" dirty="0" err="1" smtClean="0">
                <a:solidFill>
                  <a:srgbClr val="FFFF00"/>
                </a:solidFill>
              </a:rPr>
              <a:t>Giọt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hồng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sẻ</a:t>
            </a:r>
            <a:r>
              <a:rPr lang="en-US" sz="2800" dirty="0" smtClean="0">
                <a:solidFill>
                  <a:srgbClr val="FFFF00"/>
                </a:solidFill>
              </a:rPr>
              <a:t> chia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447800"/>
            <a:ext cx="8077200" cy="5384800"/>
          </a:xfrm>
        </p:spPr>
      </p:pic>
    </p:spTree>
    <p:extLst>
      <p:ext uri="{BB962C8B-B14F-4D97-AF65-F5344CB8AC3E}">
        <p14:creationId xmlns:p14="http://schemas.microsoft.com/office/powerpoint/2010/main" val="27974080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AT" sz="2800" dirty="0"/>
              <a:t>Ch</a:t>
            </a:r>
            <a:r>
              <a:rPr lang="vi-VN" sz="2800" dirty="0"/>
              <a:t>ươ</a:t>
            </a:r>
            <a:r>
              <a:rPr lang="en-US" sz="2800" dirty="0" err="1"/>
              <a:t>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FF00"/>
                </a:solidFill>
              </a:rPr>
              <a:t>Hiến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máu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nhân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vi-VN" sz="2800" dirty="0" smtClean="0">
                <a:solidFill>
                  <a:srgbClr val="FFFF00"/>
                </a:solidFill>
              </a:rPr>
              <a:t>đạo</a:t>
            </a:r>
            <a:r>
              <a:rPr lang="en-US" sz="2800" dirty="0" smtClean="0">
                <a:solidFill>
                  <a:srgbClr val="FFFF00"/>
                </a:solidFill>
              </a:rPr>
              <a:t> TUMP </a:t>
            </a:r>
            <a:r>
              <a:rPr lang="en-US" sz="2800" dirty="0">
                <a:solidFill>
                  <a:srgbClr val="FFFF00"/>
                </a:solidFill>
              </a:rPr>
              <a:t>- </a:t>
            </a:r>
            <a:r>
              <a:rPr lang="en-US" sz="2800" dirty="0" err="1" smtClean="0">
                <a:solidFill>
                  <a:srgbClr val="FFFF00"/>
                </a:solidFill>
              </a:rPr>
              <a:t>Giọt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hồng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sẻ</a:t>
            </a:r>
            <a:r>
              <a:rPr lang="en-US" sz="2800" dirty="0" smtClean="0">
                <a:solidFill>
                  <a:srgbClr val="FFFF00"/>
                </a:solidFill>
              </a:rPr>
              <a:t> chia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473200"/>
            <a:ext cx="8077200" cy="5384800"/>
          </a:xfrm>
        </p:spPr>
      </p:pic>
    </p:spTree>
    <p:extLst>
      <p:ext uri="{BB962C8B-B14F-4D97-AF65-F5344CB8AC3E}">
        <p14:creationId xmlns:p14="http://schemas.microsoft.com/office/powerpoint/2010/main" val="31471827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AT" sz="2800" dirty="0"/>
              <a:t>Ch</a:t>
            </a:r>
            <a:r>
              <a:rPr lang="vi-VN" sz="2800" dirty="0"/>
              <a:t>ươ</a:t>
            </a:r>
            <a:r>
              <a:rPr lang="en-US" sz="2800" dirty="0" err="1"/>
              <a:t>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FF00"/>
                </a:solidFill>
              </a:rPr>
              <a:t>Hiến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máu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nhân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vi-VN" sz="2800" dirty="0" smtClean="0">
                <a:solidFill>
                  <a:srgbClr val="FFFF00"/>
                </a:solidFill>
              </a:rPr>
              <a:t>đạo</a:t>
            </a:r>
            <a:r>
              <a:rPr lang="en-US" sz="2800" dirty="0" smtClean="0">
                <a:solidFill>
                  <a:srgbClr val="FFFF00"/>
                </a:solidFill>
              </a:rPr>
              <a:t> TUMP </a:t>
            </a:r>
            <a:r>
              <a:rPr lang="en-US" sz="2800" dirty="0">
                <a:solidFill>
                  <a:srgbClr val="FFFF00"/>
                </a:solidFill>
              </a:rPr>
              <a:t>- </a:t>
            </a:r>
            <a:r>
              <a:rPr lang="en-US" sz="2800" dirty="0" err="1" smtClean="0">
                <a:solidFill>
                  <a:srgbClr val="FFFF00"/>
                </a:solidFill>
              </a:rPr>
              <a:t>Giọt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hồng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sẻ</a:t>
            </a:r>
            <a:r>
              <a:rPr lang="en-US" sz="2800" dirty="0" smtClean="0">
                <a:solidFill>
                  <a:srgbClr val="FFFF00"/>
                </a:solidFill>
              </a:rPr>
              <a:t> chia</a:t>
            </a:r>
            <a:endParaRPr lang="en-US" sz="32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422400"/>
            <a:ext cx="8153400" cy="5435600"/>
          </a:xfrm>
        </p:spPr>
      </p:pic>
    </p:spTree>
    <p:extLst>
      <p:ext uri="{BB962C8B-B14F-4D97-AF65-F5344CB8AC3E}">
        <p14:creationId xmlns:p14="http://schemas.microsoft.com/office/powerpoint/2010/main" val="31471827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AT" sz="2800" dirty="0"/>
              <a:t>Ch</a:t>
            </a:r>
            <a:r>
              <a:rPr lang="vi-VN" sz="2800" dirty="0"/>
              <a:t>ươ</a:t>
            </a:r>
            <a:r>
              <a:rPr lang="en-US" sz="2800" dirty="0" err="1"/>
              <a:t>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FF00"/>
                </a:solidFill>
              </a:rPr>
              <a:t>Hiến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máu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nhân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vi-VN" sz="2800" dirty="0" smtClean="0">
                <a:solidFill>
                  <a:srgbClr val="FFFF00"/>
                </a:solidFill>
              </a:rPr>
              <a:t>đạo</a:t>
            </a:r>
            <a:r>
              <a:rPr lang="en-US" sz="2800" dirty="0" smtClean="0">
                <a:solidFill>
                  <a:srgbClr val="FFFF00"/>
                </a:solidFill>
              </a:rPr>
              <a:t> TUMP </a:t>
            </a:r>
            <a:r>
              <a:rPr lang="en-US" sz="2800" dirty="0">
                <a:solidFill>
                  <a:srgbClr val="FFFF00"/>
                </a:solidFill>
              </a:rPr>
              <a:t>- </a:t>
            </a:r>
            <a:r>
              <a:rPr lang="en-US" sz="2800" dirty="0" err="1" smtClean="0">
                <a:solidFill>
                  <a:srgbClr val="FFFF00"/>
                </a:solidFill>
              </a:rPr>
              <a:t>Giọt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hồng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sẻ</a:t>
            </a:r>
            <a:r>
              <a:rPr lang="en-US" sz="2800" dirty="0" smtClean="0">
                <a:solidFill>
                  <a:srgbClr val="FFFF00"/>
                </a:solidFill>
              </a:rPr>
              <a:t> chia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447800"/>
            <a:ext cx="7010400" cy="5266697"/>
          </a:xfrm>
        </p:spPr>
      </p:pic>
    </p:spTree>
    <p:extLst>
      <p:ext uri="{BB962C8B-B14F-4D97-AF65-F5344CB8AC3E}">
        <p14:creationId xmlns:p14="http://schemas.microsoft.com/office/powerpoint/2010/main" val="27974080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AT" sz="2800" dirty="0"/>
              <a:t>Ch</a:t>
            </a:r>
            <a:r>
              <a:rPr lang="vi-VN" sz="2800" dirty="0"/>
              <a:t>ươ</a:t>
            </a:r>
            <a:r>
              <a:rPr lang="en-US" sz="2800" dirty="0" err="1"/>
              <a:t>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FF00"/>
                </a:solidFill>
              </a:rPr>
              <a:t>Hiến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máu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nhân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vi-VN" sz="2800" dirty="0" smtClean="0">
                <a:solidFill>
                  <a:srgbClr val="FFFF00"/>
                </a:solidFill>
              </a:rPr>
              <a:t>đạo</a:t>
            </a:r>
            <a:r>
              <a:rPr lang="en-US" sz="2800" dirty="0" smtClean="0">
                <a:solidFill>
                  <a:srgbClr val="FFFF00"/>
                </a:solidFill>
              </a:rPr>
              <a:t> TUMP </a:t>
            </a:r>
            <a:r>
              <a:rPr lang="en-US" sz="2800" dirty="0">
                <a:solidFill>
                  <a:srgbClr val="FFFF00"/>
                </a:solidFill>
              </a:rPr>
              <a:t>- </a:t>
            </a:r>
            <a:r>
              <a:rPr lang="en-US" sz="2800" dirty="0" err="1" smtClean="0">
                <a:solidFill>
                  <a:srgbClr val="FFFF00"/>
                </a:solidFill>
              </a:rPr>
              <a:t>Giọt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hồng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sẻ</a:t>
            </a:r>
            <a:r>
              <a:rPr lang="en-US" sz="2800" dirty="0" smtClean="0">
                <a:solidFill>
                  <a:srgbClr val="FFFF00"/>
                </a:solidFill>
              </a:rPr>
              <a:t> chia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676400"/>
            <a:ext cx="6668883" cy="4708525"/>
          </a:xfrm>
        </p:spPr>
      </p:pic>
    </p:spTree>
    <p:extLst>
      <p:ext uri="{BB962C8B-B14F-4D97-AF65-F5344CB8AC3E}">
        <p14:creationId xmlns:p14="http://schemas.microsoft.com/office/powerpoint/2010/main" val="27974080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AT" sz="2800" dirty="0"/>
              <a:t>Ch</a:t>
            </a:r>
            <a:r>
              <a:rPr lang="vi-VN" sz="2800" dirty="0"/>
              <a:t>ươ</a:t>
            </a:r>
            <a:r>
              <a:rPr lang="en-US" sz="2800" dirty="0" err="1"/>
              <a:t>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FF00"/>
                </a:solidFill>
              </a:rPr>
              <a:t>Hiến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máu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nhân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vi-VN" sz="2800" dirty="0" smtClean="0">
                <a:solidFill>
                  <a:srgbClr val="FFFF00"/>
                </a:solidFill>
              </a:rPr>
              <a:t>đạo</a:t>
            </a:r>
            <a:r>
              <a:rPr lang="en-US" sz="2800" dirty="0" smtClean="0">
                <a:solidFill>
                  <a:srgbClr val="FFFF00"/>
                </a:solidFill>
              </a:rPr>
              <a:t> TUMP </a:t>
            </a:r>
            <a:r>
              <a:rPr lang="en-US" sz="2800" dirty="0">
                <a:solidFill>
                  <a:srgbClr val="FFFF00"/>
                </a:solidFill>
              </a:rPr>
              <a:t>- </a:t>
            </a:r>
            <a:r>
              <a:rPr lang="en-US" sz="2800" dirty="0" err="1" smtClean="0">
                <a:solidFill>
                  <a:srgbClr val="FFFF00"/>
                </a:solidFill>
              </a:rPr>
              <a:t>Giọt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hồng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sẻ</a:t>
            </a:r>
            <a:r>
              <a:rPr lang="en-US" sz="2800" dirty="0" smtClean="0">
                <a:solidFill>
                  <a:srgbClr val="FFFF00"/>
                </a:solidFill>
              </a:rPr>
              <a:t> chia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06" y="1600200"/>
            <a:ext cx="7062787" cy="4708525"/>
          </a:xfr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57200" y="5943600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555 </a:t>
            </a:r>
            <a:r>
              <a:rPr lang="vi-VN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đơ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n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vị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máu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hiến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974080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4.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8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28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AT" sz="2800" i="1" dirty="0">
                <a:solidFill>
                  <a:srgbClr val="FFFF00"/>
                </a:solidFill>
              </a:rPr>
              <a:t>Olympic Giải phẫu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269657"/>
            <a:ext cx="7467600" cy="5600700"/>
          </a:xfrm>
        </p:spPr>
      </p:pic>
    </p:spTree>
    <p:extLst>
      <p:ext uri="{BB962C8B-B14F-4D97-AF65-F5344CB8AC3E}">
        <p14:creationId xmlns:p14="http://schemas.microsoft.com/office/powerpoint/2010/main" val="42325974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4.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8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28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AT" sz="2800" i="1" dirty="0">
                <a:solidFill>
                  <a:srgbClr val="FFFF00"/>
                </a:solidFill>
              </a:rPr>
              <a:t>Olympic Giải phẫu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219200"/>
            <a:ext cx="7315200" cy="5486400"/>
          </a:xfrm>
        </p:spPr>
      </p:pic>
    </p:spTree>
    <p:extLst>
      <p:ext uri="{BB962C8B-B14F-4D97-AF65-F5344CB8AC3E}">
        <p14:creationId xmlns:p14="http://schemas.microsoft.com/office/powerpoint/2010/main" val="10911533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4.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8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28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AT" sz="2800" i="1" dirty="0">
                <a:solidFill>
                  <a:srgbClr val="FFFF00"/>
                </a:solidFill>
              </a:rPr>
              <a:t>Olympic Giải phẫu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295400"/>
            <a:ext cx="7239000" cy="5429250"/>
          </a:xfrm>
        </p:spPr>
      </p:pic>
    </p:spTree>
    <p:extLst>
      <p:ext uri="{BB962C8B-B14F-4D97-AF65-F5344CB8AC3E}">
        <p14:creationId xmlns:p14="http://schemas.microsoft.com/office/powerpoint/2010/main" val="10911533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4.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8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28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AT" sz="2800" i="1" dirty="0">
                <a:solidFill>
                  <a:srgbClr val="FFFF00"/>
                </a:solidFill>
              </a:rPr>
              <a:t>Olympic Giải phẫu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00200"/>
            <a:ext cx="8805333" cy="4953000"/>
          </a:xfrm>
        </p:spPr>
      </p:pic>
    </p:spTree>
    <p:extLst>
      <p:ext uri="{BB962C8B-B14F-4D97-AF65-F5344CB8AC3E}">
        <p14:creationId xmlns:p14="http://schemas.microsoft.com/office/powerpoint/2010/main" val="10911533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4.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8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28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AT" sz="2800" i="1" dirty="0">
                <a:solidFill>
                  <a:srgbClr val="FFFF00"/>
                </a:solidFill>
              </a:rPr>
              <a:t>Olympic Giải phẫu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295400"/>
            <a:ext cx="7162800" cy="5372100"/>
          </a:xfrm>
        </p:spPr>
      </p:pic>
    </p:spTree>
    <p:extLst>
      <p:ext uri="{BB962C8B-B14F-4D97-AF65-F5344CB8AC3E}">
        <p14:creationId xmlns:p14="http://schemas.microsoft.com/office/powerpoint/2010/main" val="10911533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/>
              <a:t>5. </a:t>
            </a:r>
            <a:r>
              <a:rPr lang="en-US" sz="2600" dirty="0" err="1" smtClean="0"/>
              <a:t>Tổ</a:t>
            </a:r>
            <a:r>
              <a:rPr lang="en-US" sz="2600" dirty="0" smtClean="0"/>
              <a:t>  </a:t>
            </a:r>
            <a:r>
              <a:rPr lang="en-US" sz="2600" dirty="0" err="1" smtClean="0"/>
              <a:t>ch</a:t>
            </a:r>
            <a:r>
              <a:rPr lang="vi-VN" sz="2600" dirty="0" smtClean="0"/>
              <a:t>ức </a:t>
            </a:r>
            <a:r>
              <a:rPr lang="de-AT" sz="2800" i="1" dirty="0" smtClean="0">
                <a:solidFill>
                  <a:srgbClr val="FFFF00"/>
                </a:solidFill>
              </a:rPr>
              <a:t>Hội </a:t>
            </a:r>
            <a:r>
              <a:rPr lang="de-AT" sz="2800" i="1" dirty="0">
                <a:solidFill>
                  <a:srgbClr val="FFFF00"/>
                </a:solidFill>
              </a:rPr>
              <a:t>thi Hành trang người Dược sỹ tương lai </a:t>
            </a:r>
            <a:r>
              <a:rPr lang="de-AT" sz="2800" i="1" dirty="0" smtClean="0">
                <a:solidFill>
                  <a:srgbClr val="FFFF00"/>
                </a:solidFill>
              </a:rPr>
              <a:t>lần  th</a:t>
            </a:r>
            <a:r>
              <a:rPr lang="vi-VN" sz="2800" i="1" dirty="0" smtClean="0">
                <a:solidFill>
                  <a:srgbClr val="FFFF00"/>
                </a:solidFill>
              </a:rPr>
              <a:t>ứ </a:t>
            </a:r>
            <a:r>
              <a:rPr lang="en-US" sz="2800" i="1" dirty="0" smtClean="0">
                <a:solidFill>
                  <a:srgbClr val="FFFF00"/>
                </a:solidFill>
              </a:rPr>
              <a:t> VII </a:t>
            </a:r>
            <a:r>
              <a:rPr lang="de-AT" sz="2800" i="1" dirty="0" smtClean="0">
                <a:solidFill>
                  <a:srgbClr val="FFFF00"/>
                </a:solidFill>
              </a:rPr>
              <a:t>năm </a:t>
            </a:r>
            <a:r>
              <a:rPr lang="de-AT" sz="2800" i="1" dirty="0">
                <a:solidFill>
                  <a:srgbClr val="FFFF00"/>
                </a:solidFill>
              </a:rPr>
              <a:t>2016</a:t>
            </a:r>
            <a:endParaRPr lang="en-US" sz="26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05000"/>
            <a:ext cx="8229600" cy="4629150"/>
          </a:xfrm>
        </p:spPr>
      </p:pic>
    </p:spTree>
    <p:extLst>
      <p:ext uri="{BB962C8B-B14F-4D97-AF65-F5344CB8AC3E}">
        <p14:creationId xmlns:p14="http://schemas.microsoft.com/office/powerpoint/2010/main" val="32789620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/>
              <a:t>5. </a:t>
            </a:r>
            <a:r>
              <a:rPr lang="en-US" sz="2600" dirty="0" err="1" smtClean="0"/>
              <a:t>Tổ</a:t>
            </a:r>
            <a:r>
              <a:rPr lang="en-US" sz="2600" dirty="0" smtClean="0"/>
              <a:t>  </a:t>
            </a:r>
            <a:r>
              <a:rPr lang="en-US" sz="2600" dirty="0" err="1" smtClean="0"/>
              <a:t>ch</a:t>
            </a:r>
            <a:r>
              <a:rPr lang="vi-VN" sz="2600" dirty="0" smtClean="0"/>
              <a:t>ức </a:t>
            </a:r>
            <a:r>
              <a:rPr lang="de-AT" sz="2800" i="1" dirty="0" smtClean="0">
                <a:solidFill>
                  <a:srgbClr val="FFFF00"/>
                </a:solidFill>
              </a:rPr>
              <a:t>Hội </a:t>
            </a:r>
            <a:r>
              <a:rPr lang="de-AT" sz="2800" i="1" dirty="0">
                <a:solidFill>
                  <a:srgbClr val="FFFF00"/>
                </a:solidFill>
              </a:rPr>
              <a:t>thi Hành trang người Dược sỹ tương lai </a:t>
            </a:r>
            <a:r>
              <a:rPr lang="de-AT" sz="2800" i="1" dirty="0" smtClean="0">
                <a:solidFill>
                  <a:srgbClr val="FFFF00"/>
                </a:solidFill>
              </a:rPr>
              <a:t>lần  th</a:t>
            </a:r>
            <a:r>
              <a:rPr lang="vi-VN" sz="2800" i="1" dirty="0" smtClean="0">
                <a:solidFill>
                  <a:srgbClr val="FFFF00"/>
                </a:solidFill>
              </a:rPr>
              <a:t>ứ </a:t>
            </a:r>
            <a:r>
              <a:rPr lang="en-US" sz="2800" i="1" dirty="0" smtClean="0">
                <a:solidFill>
                  <a:srgbClr val="FFFF00"/>
                </a:solidFill>
              </a:rPr>
              <a:t> VII </a:t>
            </a:r>
            <a:r>
              <a:rPr lang="de-AT" sz="2800" i="1" dirty="0" smtClean="0">
                <a:solidFill>
                  <a:srgbClr val="FFFF00"/>
                </a:solidFill>
              </a:rPr>
              <a:t>năm </a:t>
            </a:r>
            <a:r>
              <a:rPr lang="de-AT" sz="2800" i="1" dirty="0">
                <a:solidFill>
                  <a:srgbClr val="FFFF00"/>
                </a:solidFill>
              </a:rPr>
              <a:t>2016</a:t>
            </a:r>
            <a:endParaRPr lang="en-US" sz="2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981200"/>
            <a:ext cx="8229600" cy="4629150"/>
          </a:xfrm>
        </p:spPr>
      </p:pic>
    </p:spTree>
    <p:extLst>
      <p:ext uri="{BB962C8B-B14F-4D97-AF65-F5344CB8AC3E}">
        <p14:creationId xmlns:p14="http://schemas.microsoft.com/office/powerpoint/2010/main" val="30603962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/>
              <a:t>5. </a:t>
            </a:r>
            <a:r>
              <a:rPr lang="en-US" sz="2600" dirty="0" err="1" smtClean="0"/>
              <a:t>Tổ</a:t>
            </a:r>
            <a:r>
              <a:rPr lang="en-US" sz="2600" dirty="0" smtClean="0"/>
              <a:t>  </a:t>
            </a:r>
            <a:r>
              <a:rPr lang="en-US" sz="2600" dirty="0" err="1" smtClean="0"/>
              <a:t>ch</a:t>
            </a:r>
            <a:r>
              <a:rPr lang="vi-VN" sz="2600" dirty="0" smtClean="0"/>
              <a:t>ức </a:t>
            </a:r>
            <a:r>
              <a:rPr lang="de-AT" sz="2800" i="1" dirty="0" smtClean="0">
                <a:solidFill>
                  <a:srgbClr val="FFFF00"/>
                </a:solidFill>
              </a:rPr>
              <a:t>Hội </a:t>
            </a:r>
            <a:r>
              <a:rPr lang="de-AT" sz="2800" i="1" dirty="0">
                <a:solidFill>
                  <a:srgbClr val="FFFF00"/>
                </a:solidFill>
              </a:rPr>
              <a:t>thi Hành trang người Dược sỹ tương lai </a:t>
            </a:r>
            <a:r>
              <a:rPr lang="de-AT" sz="2800" i="1" dirty="0" smtClean="0">
                <a:solidFill>
                  <a:srgbClr val="FFFF00"/>
                </a:solidFill>
              </a:rPr>
              <a:t>lần  th</a:t>
            </a:r>
            <a:r>
              <a:rPr lang="vi-VN" sz="2800" i="1" dirty="0" smtClean="0">
                <a:solidFill>
                  <a:srgbClr val="FFFF00"/>
                </a:solidFill>
              </a:rPr>
              <a:t>ứ </a:t>
            </a:r>
            <a:r>
              <a:rPr lang="en-US" sz="2800" i="1" dirty="0" smtClean="0">
                <a:solidFill>
                  <a:srgbClr val="FFFF00"/>
                </a:solidFill>
              </a:rPr>
              <a:t> VII </a:t>
            </a:r>
            <a:r>
              <a:rPr lang="de-AT" sz="2800" i="1" dirty="0" smtClean="0">
                <a:solidFill>
                  <a:srgbClr val="FFFF00"/>
                </a:solidFill>
              </a:rPr>
              <a:t>năm </a:t>
            </a:r>
            <a:r>
              <a:rPr lang="de-AT" sz="2800" i="1" dirty="0">
                <a:solidFill>
                  <a:srgbClr val="FFFF00"/>
                </a:solidFill>
              </a:rPr>
              <a:t>2016</a:t>
            </a:r>
            <a:endParaRPr lang="en-US" sz="2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81200"/>
            <a:ext cx="8229600" cy="4629150"/>
          </a:xfrm>
        </p:spPr>
      </p:pic>
    </p:spTree>
    <p:extLst>
      <p:ext uri="{BB962C8B-B14F-4D97-AF65-F5344CB8AC3E}">
        <p14:creationId xmlns:p14="http://schemas.microsoft.com/office/powerpoint/2010/main" val="30603962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/>
              <a:t>5. </a:t>
            </a:r>
            <a:r>
              <a:rPr lang="en-US" sz="2600" dirty="0" err="1" smtClean="0"/>
              <a:t>Tổ</a:t>
            </a:r>
            <a:r>
              <a:rPr lang="en-US" sz="2600" dirty="0" smtClean="0"/>
              <a:t>  </a:t>
            </a:r>
            <a:r>
              <a:rPr lang="en-US" sz="2600" dirty="0" err="1" smtClean="0"/>
              <a:t>ch</a:t>
            </a:r>
            <a:r>
              <a:rPr lang="vi-VN" sz="2600" dirty="0" smtClean="0"/>
              <a:t>ức </a:t>
            </a:r>
            <a:r>
              <a:rPr lang="de-AT" sz="2800" i="1" dirty="0" smtClean="0">
                <a:solidFill>
                  <a:srgbClr val="FFFF00"/>
                </a:solidFill>
              </a:rPr>
              <a:t>Hội </a:t>
            </a:r>
            <a:r>
              <a:rPr lang="de-AT" sz="2800" i="1" dirty="0">
                <a:solidFill>
                  <a:srgbClr val="FFFF00"/>
                </a:solidFill>
              </a:rPr>
              <a:t>thi Hành trang người Dược sỹ tương lai </a:t>
            </a:r>
            <a:r>
              <a:rPr lang="de-AT" sz="2800" i="1" dirty="0" smtClean="0">
                <a:solidFill>
                  <a:srgbClr val="FFFF00"/>
                </a:solidFill>
              </a:rPr>
              <a:t>lần  th</a:t>
            </a:r>
            <a:r>
              <a:rPr lang="vi-VN" sz="2800" i="1" dirty="0" smtClean="0">
                <a:solidFill>
                  <a:srgbClr val="FFFF00"/>
                </a:solidFill>
              </a:rPr>
              <a:t>ứ </a:t>
            </a:r>
            <a:r>
              <a:rPr lang="en-US" sz="2800" i="1" dirty="0" smtClean="0">
                <a:solidFill>
                  <a:srgbClr val="FFFF00"/>
                </a:solidFill>
              </a:rPr>
              <a:t> VII </a:t>
            </a:r>
            <a:r>
              <a:rPr lang="de-AT" sz="2800" i="1" dirty="0" smtClean="0">
                <a:solidFill>
                  <a:srgbClr val="FFFF00"/>
                </a:solidFill>
              </a:rPr>
              <a:t>năm </a:t>
            </a:r>
            <a:r>
              <a:rPr lang="de-AT" sz="2800" i="1" dirty="0">
                <a:solidFill>
                  <a:srgbClr val="FFFF00"/>
                </a:solidFill>
              </a:rPr>
              <a:t>2016</a:t>
            </a:r>
            <a:endParaRPr lang="en-US" sz="2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81200"/>
            <a:ext cx="8229600" cy="4629150"/>
          </a:xfrm>
        </p:spPr>
      </p:pic>
    </p:spTree>
    <p:extLst>
      <p:ext uri="{BB962C8B-B14F-4D97-AF65-F5344CB8AC3E}">
        <p14:creationId xmlns:p14="http://schemas.microsoft.com/office/powerpoint/2010/main" val="30603962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/>
              <a:t>5. </a:t>
            </a:r>
            <a:r>
              <a:rPr lang="en-US" sz="2600" dirty="0" err="1" smtClean="0"/>
              <a:t>Tổ</a:t>
            </a:r>
            <a:r>
              <a:rPr lang="en-US" sz="2600" dirty="0" smtClean="0"/>
              <a:t>  </a:t>
            </a:r>
            <a:r>
              <a:rPr lang="en-US" sz="2600" dirty="0" err="1" smtClean="0"/>
              <a:t>ch</a:t>
            </a:r>
            <a:r>
              <a:rPr lang="vi-VN" sz="2600" dirty="0" smtClean="0"/>
              <a:t>ức </a:t>
            </a:r>
            <a:r>
              <a:rPr lang="de-AT" sz="2800" i="1" dirty="0" smtClean="0">
                <a:solidFill>
                  <a:srgbClr val="FFFF00"/>
                </a:solidFill>
              </a:rPr>
              <a:t>Hội </a:t>
            </a:r>
            <a:r>
              <a:rPr lang="de-AT" sz="2800" i="1" dirty="0">
                <a:solidFill>
                  <a:srgbClr val="FFFF00"/>
                </a:solidFill>
              </a:rPr>
              <a:t>thi Hành trang người Dược sỹ tương lai </a:t>
            </a:r>
            <a:r>
              <a:rPr lang="de-AT" sz="2800" i="1" dirty="0" smtClean="0">
                <a:solidFill>
                  <a:srgbClr val="FFFF00"/>
                </a:solidFill>
              </a:rPr>
              <a:t>lần  th</a:t>
            </a:r>
            <a:r>
              <a:rPr lang="vi-VN" sz="2800" i="1" dirty="0" smtClean="0">
                <a:solidFill>
                  <a:srgbClr val="FFFF00"/>
                </a:solidFill>
              </a:rPr>
              <a:t>ứ </a:t>
            </a:r>
            <a:r>
              <a:rPr lang="en-US" sz="2800" i="1" dirty="0" smtClean="0">
                <a:solidFill>
                  <a:srgbClr val="FFFF00"/>
                </a:solidFill>
              </a:rPr>
              <a:t> VII </a:t>
            </a:r>
            <a:r>
              <a:rPr lang="de-AT" sz="2800" i="1" dirty="0" smtClean="0">
                <a:solidFill>
                  <a:srgbClr val="FFFF00"/>
                </a:solidFill>
              </a:rPr>
              <a:t>năm </a:t>
            </a:r>
            <a:r>
              <a:rPr lang="de-AT" sz="2800" i="1" dirty="0">
                <a:solidFill>
                  <a:srgbClr val="FFFF00"/>
                </a:solidFill>
              </a:rPr>
              <a:t>2016</a:t>
            </a:r>
            <a:endParaRPr lang="en-US" sz="2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930400"/>
            <a:ext cx="7391400" cy="4927600"/>
          </a:xfrm>
        </p:spPr>
      </p:pic>
    </p:spTree>
    <p:extLst>
      <p:ext uri="{BB962C8B-B14F-4D97-AF65-F5344CB8AC3E}">
        <p14:creationId xmlns:p14="http://schemas.microsoft.com/office/powerpoint/2010/main" val="30603962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/>
              <a:t>5. </a:t>
            </a:r>
            <a:r>
              <a:rPr lang="en-US" sz="2600" dirty="0" err="1" smtClean="0"/>
              <a:t>Tổ</a:t>
            </a:r>
            <a:r>
              <a:rPr lang="en-US" sz="2600" dirty="0" smtClean="0"/>
              <a:t>  </a:t>
            </a:r>
            <a:r>
              <a:rPr lang="en-US" sz="2600" dirty="0" err="1" smtClean="0"/>
              <a:t>ch</a:t>
            </a:r>
            <a:r>
              <a:rPr lang="vi-VN" sz="2600" dirty="0" smtClean="0"/>
              <a:t>ức </a:t>
            </a:r>
            <a:r>
              <a:rPr lang="de-AT" sz="2800" i="1" dirty="0" smtClean="0">
                <a:solidFill>
                  <a:srgbClr val="FFFF00"/>
                </a:solidFill>
              </a:rPr>
              <a:t>Hội </a:t>
            </a:r>
            <a:r>
              <a:rPr lang="de-AT" sz="2800" i="1" dirty="0">
                <a:solidFill>
                  <a:srgbClr val="FFFF00"/>
                </a:solidFill>
              </a:rPr>
              <a:t>thi Hành trang người Dược sỹ tương lai </a:t>
            </a:r>
            <a:r>
              <a:rPr lang="de-AT" sz="2800" i="1" dirty="0" smtClean="0">
                <a:solidFill>
                  <a:srgbClr val="FFFF00"/>
                </a:solidFill>
              </a:rPr>
              <a:t>lần  th</a:t>
            </a:r>
            <a:r>
              <a:rPr lang="vi-VN" sz="2800" i="1" dirty="0" smtClean="0">
                <a:solidFill>
                  <a:srgbClr val="FFFF00"/>
                </a:solidFill>
              </a:rPr>
              <a:t>ứ </a:t>
            </a:r>
            <a:r>
              <a:rPr lang="en-US" sz="2800" i="1" dirty="0" smtClean="0">
                <a:solidFill>
                  <a:srgbClr val="FFFF00"/>
                </a:solidFill>
              </a:rPr>
              <a:t> VII </a:t>
            </a:r>
            <a:r>
              <a:rPr lang="de-AT" sz="2800" i="1" dirty="0" smtClean="0">
                <a:solidFill>
                  <a:srgbClr val="FFFF00"/>
                </a:solidFill>
              </a:rPr>
              <a:t>năm </a:t>
            </a:r>
            <a:r>
              <a:rPr lang="de-AT" sz="2800" i="1" dirty="0">
                <a:solidFill>
                  <a:srgbClr val="FFFF00"/>
                </a:solidFill>
              </a:rPr>
              <a:t>2016</a:t>
            </a:r>
            <a:endParaRPr lang="en-US" sz="2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2023762"/>
            <a:ext cx="7239000" cy="4826000"/>
          </a:xfrm>
        </p:spPr>
      </p:pic>
    </p:spTree>
    <p:extLst>
      <p:ext uri="{BB962C8B-B14F-4D97-AF65-F5344CB8AC3E}">
        <p14:creationId xmlns:p14="http://schemas.microsoft.com/office/powerpoint/2010/main" val="29839689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/>
              <a:t>5. </a:t>
            </a:r>
            <a:r>
              <a:rPr lang="en-US" sz="2600" dirty="0" err="1" smtClean="0"/>
              <a:t>Tổ</a:t>
            </a:r>
            <a:r>
              <a:rPr lang="en-US" sz="2600" dirty="0" smtClean="0"/>
              <a:t>  </a:t>
            </a:r>
            <a:r>
              <a:rPr lang="en-US" sz="2600" dirty="0" err="1" smtClean="0"/>
              <a:t>ch</a:t>
            </a:r>
            <a:r>
              <a:rPr lang="vi-VN" sz="2600" dirty="0" smtClean="0"/>
              <a:t>ức </a:t>
            </a:r>
            <a:r>
              <a:rPr lang="de-AT" sz="2800" i="1" dirty="0" smtClean="0">
                <a:solidFill>
                  <a:srgbClr val="FFFF00"/>
                </a:solidFill>
              </a:rPr>
              <a:t>Hội </a:t>
            </a:r>
            <a:r>
              <a:rPr lang="de-AT" sz="2800" i="1" dirty="0">
                <a:solidFill>
                  <a:srgbClr val="FFFF00"/>
                </a:solidFill>
              </a:rPr>
              <a:t>thi Hành trang người Dược sỹ tương lai </a:t>
            </a:r>
            <a:r>
              <a:rPr lang="de-AT" sz="2800" i="1" dirty="0" smtClean="0">
                <a:solidFill>
                  <a:srgbClr val="FFFF00"/>
                </a:solidFill>
              </a:rPr>
              <a:t>lần  th</a:t>
            </a:r>
            <a:r>
              <a:rPr lang="vi-VN" sz="2800" i="1" dirty="0" smtClean="0">
                <a:solidFill>
                  <a:srgbClr val="FFFF00"/>
                </a:solidFill>
              </a:rPr>
              <a:t>ứ </a:t>
            </a:r>
            <a:r>
              <a:rPr lang="en-US" sz="2800" i="1" dirty="0" smtClean="0">
                <a:solidFill>
                  <a:srgbClr val="FFFF00"/>
                </a:solidFill>
              </a:rPr>
              <a:t> VII </a:t>
            </a:r>
            <a:r>
              <a:rPr lang="de-AT" sz="2800" i="1" dirty="0" smtClean="0">
                <a:solidFill>
                  <a:srgbClr val="FFFF00"/>
                </a:solidFill>
              </a:rPr>
              <a:t>năm </a:t>
            </a:r>
            <a:r>
              <a:rPr lang="de-AT" sz="2800" i="1" dirty="0">
                <a:solidFill>
                  <a:srgbClr val="FFFF00"/>
                </a:solidFill>
              </a:rPr>
              <a:t>2016</a:t>
            </a:r>
            <a:endParaRPr lang="en-US" sz="2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81200"/>
            <a:ext cx="7062787" cy="4708525"/>
          </a:xfrm>
        </p:spPr>
      </p:pic>
    </p:spTree>
    <p:extLst>
      <p:ext uri="{BB962C8B-B14F-4D97-AF65-F5344CB8AC3E}">
        <p14:creationId xmlns:p14="http://schemas.microsoft.com/office/powerpoint/2010/main" val="29839689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/>
              <a:t>5. </a:t>
            </a:r>
            <a:r>
              <a:rPr lang="en-US" sz="2600" dirty="0" err="1" smtClean="0"/>
              <a:t>Tổ</a:t>
            </a:r>
            <a:r>
              <a:rPr lang="en-US" sz="2600" dirty="0" smtClean="0"/>
              <a:t>  </a:t>
            </a:r>
            <a:r>
              <a:rPr lang="en-US" sz="2600" dirty="0" err="1" smtClean="0"/>
              <a:t>ch</a:t>
            </a:r>
            <a:r>
              <a:rPr lang="vi-VN" sz="2600" dirty="0" smtClean="0"/>
              <a:t>ức </a:t>
            </a:r>
            <a:r>
              <a:rPr lang="de-AT" sz="2800" i="1" dirty="0" smtClean="0">
                <a:solidFill>
                  <a:srgbClr val="FFFF00"/>
                </a:solidFill>
              </a:rPr>
              <a:t>Hội </a:t>
            </a:r>
            <a:r>
              <a:rPr lang="de-AT" sz="2800" i="1" dirty="0">
                <a:solidFill>
                  <a:srgbClr val="FFFF00"/>
                </a:solidFill>
              </a:rPr>
              <a:t>thi Hành trang người Dược sỹ tương lai </a:t>
            </a:r>
            <a:r>
              <a:rPr lang="de-AT" sz="2800" i="1" dirty="0" smtClean="0">
                <a:solidFill>
                  <a:srgbClr val="FFFF00"/>
                </a:solidFill>
              </a:rPr>
              <a:t>lần  th</a:t>
            </a:r>
            <a:r>
              <a:rPr lang="vi-VN" sz="2800" i="1" dirty="0" smtClean="0">
                <a:solidFill>
                  <a:srgbClr val="FFFF00"/>
                </a:solidFill>
              </a:rPr>
              <a:t>ứ </a:t>
            </a:r>
            <a:r>
              <a:rPr lang="en-US" sz="2800" i="1" dirty="0" smtClean="0">
                <a:solidFill>
                  <a:srgbClr val="FFFF00"/>
                </a:solidFill>
              </a:rPr>
              <a:t> VII </a:t>
            </a:r>
            <a:r>
              <a:rPr lang="de-AT" sz="2800" i="1" dirty="0" smtClean="0">
                <a:solidFill>
                  <a:srgbClr val="FFFF00"/>
                </a:solidFill>
              </a:rPr>
              <a:t>năm </a:t>
            </a:r>
            <a:r>
              <a:rPr lang="de-AT" sz="2800" i="1" dirty="0">
                <a:solidFill>
                  <a:srgbClr val="FFFF00"/>
                </a:solidFill>
              </a:rPr>
              <a:t>2016</a:t>
            </a:r>
            <a:endParaRPr lang="en-US" sz="2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905000"/>
            <a:ext cx="7073840" cy="4708525"/>
          </a:xfrm>
        </p:spPr>
      </p:pic>
    </p:spTree>
    <p:extLst>
      <p:ext uri="{BB962C8B-B14F-4D97-AF65-F5344CB8AC3E}">
        <p14:creationId xmlns:p14="http://schemas.microsoft.com/office/powerpoint/2010/main" val="29839689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/>
              <a:t>5. </a:t>
            </a:r>
            <a:r>
              <a:rPr lang="en-US" sz="2600" dirty="0" err="1" smtClean="0"/>
              <a:t>Tổ</a:t>
            </a:r>
            <a:r>
              <a:rPr lang="en-US" sz="2600" dirty="0" smtClean="0"/>
              <a:t>  </a:t>
            </a:r>
            <a:r>
              <a:rPr lang="en-US" sz="2600" dirty="0" err="1" smtClean="0"/>
              <a:t>ch</a:t>
            </a:r>
            <a:r>
              <a:rPr lang="vi-VN" sz="2600" dirty="0" smtClean="0"/>
              <a:t>ức </a:t>
            </a:r>
            <a:r>
              <a:rPr lang="de-AT" sz="2800" i="1" dirty="0" smtClean="0">
                <a:solidFill>
                  <a:srgbClr val="FFFF00"/>
                </a:solidFill>
              </a:rPr>
              <a:t>Hội </a:t>
            </a:r>
            <a:r>
              <a:rPr lang="de-AT" sz="2800" i="1" dirty="0">
                <a:solidFill>
                  <a:srgbClr val="FFFF00"/>
                </a:solidFill>
              </a:rPr>
              <a:t>thi Hành trang người Dược sỹ tương lai </a:t>
            </a:r>
            <a:r>
              <a:rPr lang="de-AT" sz="2800" i="1" dirty="0" smtClean="0">
                <a:solidFill>
                  <a:srgbClr val="FFFF00"/>
                </a:solidFill>
              </a:rPr>
              <a:t>lần  th</a:t>
            </a:r>
            <a:r>
              <a:rPr lang="vi-VN" sz="2800" i="1" dirty="0" smtClean="0">
                <a:solidFill>
                  <a:srgbClr val="FFFF00"/>
                </a:solidFill>
              </a:rPr>
              <a:t>ứ </a:t>
            </a:r>
            <a:r>
              <a:rPr lang="en-US" sz="2800" i="1" dirty="0" smtClean="0">
                <a:solidFill>
                  <a:srgbClr val="FFFF00"/>
                </a:solidFill>
              </a:rPr>
              <a:t> VII </a:t>
            </a:r>
            <a:r>
              <a:rPr lang="de-AT" sz="2800" i="1" dirty="0" smtClean="0">
                <a:solidFill>
                  <a:srgbClr val="FFFF00"/>
                </a:solidFill>
              </a:rPr>
              <a:t>năm </a:t>
            </a:r>
            <a:r>
              <a:rPr lang="de-AT" sz="2800" i="1" dirty="0">
                <a:solidFill>
                  <a:srgbClr val="FFFF00"/>
                </a:solidFill>
              </a:rPr>
              <a:t>2016</a:t>
            </a:r>
            <a:endParaRPr lang="en-US" sz="2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981200"/>
            <a:ext cx="7062787" cy="4708525"/>
          </a:xfrm>
        </p:spPr>
      </p:pic>
    </p:spTree>
    <p:extLst>
      <p:ext uri="{BB962C8B-B14F-4D97-AF65-F5344CB8AC3E}">
        <p14:creationId xmlns:p14="http://schemas.microsoft.com/office/powerpoint/2010/main" val="29839689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6. </a:t>
            </a:r>
            <a:r>
              <a:rPr lang="de-AT" sz="2800" dirty="0"/>
              <a:t>Chỉ đạo sinh hoạt chi đoàn tháng 5 chủ đề: </a:t>
            </a:r>
            <a:r>
              <a:rPr lang="en-US" sz="2800" dirty="0" err="1">
                <a:solidFill>
                  <a:srgbClr val="FFFF00"/>
                </a:solidFill>
              </a:rPr>
              <a:t>Ngày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hội</a:t>
            </a:r>
            <a:r>
              <a:rPr lang="en-US" sz="2800" dirty="0">
                <a:solidFill>
                  <a:srgbClr val="FFFF00"/>
                </a:solidFill>
              </a:rPr>
              <a:t> non </a:t>
            </a:r>
            <a:r>
              <a:rPr lang="en-US" sz="2800" dirty="0" err="1">
                <a:solidFill>
                  <a:srgbClr val="FFFF00"/>
                </a:solidFill>
              </a:rPr>
              <a:t>sông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/>
              <a:t>– </a:t>
            </a:r>
            <a:r>
              <a:rPr lang="en-US" sz="2800" dirty="0" err="1"/>
              <a:t>Tuyên</a:t>
            </a:r>
            <a:r>
              <a:rPr lang="en-US" sz="2800" dirty="0"/>
              <a:t> </a:t>
            </a:r>
            <a:r>
              <a:rPr lang="en-US" sz="2800" dirty="0" err="1"/>
              <a:t>truyền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Bầu</a:t>
            </a:r>
            <a:r>
              <a:rPr lang="en-US" sz="2800" dirty="0"/>
              <a:t> </a:t>
            </a:r>
            <a:r>
              <a:rPr lang="en-US" sz="2800" dirty="0" err="1"/>
              <a:t>cử</a:t>
            </a:r>
            <a:r>
              <a:rPr lang="en-US" sz="2800" dirty="0"/>
              <a:t> QH </a:t>
            </a:r>
            <a:r>
              <a:rPr lang="en-US" sz="2800" dirty="0" err="1"/>
              <a:t>và</a:t>
            </a:r>
            <a:r>
              <a:rPr lang="en-US" sz="2800" dirty="0"/>
              <a:t> HĐND </a:t>
            </a:r>
            <a:r>
              <a:rPr lang="vi-VN" sz="2800" dirty="0"/>
              <a:t>đến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Đoàn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, </a:t>
            </a:r>
            <a:r>
              <a:rPr lang="en-US" sz="2800" dirty="0" err="1"/>
              <a:t>sinh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204136"/>
            <a:ext cx="8229600" cy="4629150"/>
          </a:xfrm>
        </p:spPr>
      </p:pic>
    </p:spTree>
    <p:extLst>
      <p:ext uri="{BB962C8B-B14F-4D97-AF65-F5344CB8AC3E}">
        <p14:creationId xmlns:p14="http://schemas.microsoft.com/office/powerpoint/2010/main" val="102911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6. </a:t>
            </a:r>
            <a:r>
              <a:rPr lang="de-AT" sz="2800" dirty="0"/>
              <a:t>Chỉ đạo sinh hoạt chi đoàn tháng 5 chủ đề: </a:t>
            </a:r>
            <a:r>
              <a:rPr lang="en-US" sz="2800" dirty="0" err="1">
                <a:solidFill>
                  <a:srgbClr val="FFFF00"/>
                </a:solidFill>
              </a:rPr>
              <a:t>Ngày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hội</a:t>
            </a:r>
            <a:r>
              <a:rPr lang="en-US" sz="2800" dirty="0">
                <a:solidFill>
                  <a:srgbClr val="FFFF00"/>
                </a:solidFill>
              </a:rPr>
              <a:t> non </a:t>
            </a:r>
            <a:r>
              <a:rPr lang="en-US" sz="2800" dirty="0" err="1">
                <a:solidFill>
                  <a:srgbClr val="FFFF00"/>
                </a:solidFill>
              </a:rPr>
              <a:t>sông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/>
              <a:t>– </a:t>
            </a:r>
            <a:r>
              <a:rPr lang="en-US" sz="2800" dirty="0" err="1"/>
              <a:t>Tuyên</a:t>
            </a:r>
            <a:r>
              <a:rPr lang="en-US" sz="2800" dirty="0"/>
              <a:t> </a:t>
            </a:r>
            <a:r>
              <a:rPr lang="en-US" sz="2800" dirty="0" err="1"/>
              <a:t>truyền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Bầu</a:t>
            </a:r>
            <a:r>
              <a:rPr lang="en-US" sz="2800" dirty="0"/>
              <a:t> </a:t>
            </a:r>
            <a:r>
              <a:rPr lang="en-US" sz="2800" dirty="0" err="1"/>
              <a:t>cử</a:t>
            </a:r>
            <a:r>
              <a:rPr lang="en-US" sz="2800" dirty="0"/>
              <a:t> QH </a:t>
            </a:r>
            <a:r>
              <a:rPr lang="en-US" sz="2800" dirty="0" err="1"/>
              <a:t>và</a:t>
            </a:r>
            <a:r>
              <a:rPr lang="en-US" sz="2800" dirty="0"/>
              <a:t> HĐND </a:t>
            </a:r>
            <a:r>
              <a:rPr lang="vi-VN" sz="2800" dirty="0"/>
              <a:t>đến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Đoàn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, </a:t>
            </a:r>
            <a:r>
              <a:rPr lang="en-US" sz="2800" dirty="0" err="1"/>
              <a:t>sinh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057400"/>
            <a:ext cx="8229600" cy="4629150"/>
          </a:xfrm>
        </p:spPr>
      </p:pic>
    </p:spTree>
    <p:extLst>
      <p:ext uri="{BB962C8B-B14F-4D97-AF65-F5344CB8AC3E}">
        <p14:creationId xmlns:p14="http://schemas.microsoft.com/office/powerpoint/2010/main" val="25018334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7. </a:t>
            </a:r>
            <a:r>
              <a:rPr lang="de-AT" sz="2800" dirty="0"/>
              <a:t>Hoàn thiện CTTN cải tạo sân khấu ngoài trời 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143000"/>
            <a:ext cx="7467600" cy="5600700"/>
          </a:xfrm>
        </p:spPr>
      </p:pic>
    </p:spTree>
    <p:extLst>
      <p:ext uri="{BB962C8B-B14F-4D97-AF65-F5344CB8AC3E}">
        <p14:creationId xmlns:p14="http://schemas.microsoft.com/office/powerpoint/2010/main" val="2679867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334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7. </a:t>
            </a:r>
            <a:r>
              <a:rPr lang="de-AT" sz="2800" dirty="0"/>
              <a:t>Hoàn thiện CTTN cải tạo sân khấu ngoài trời 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430" y="1752600"/>
            <a:ext cx="9160133" cy="3429000"/>
          </a:xfrm>
        </p:spPr>
      </p:pic>
    </p:spTree>
    <p:extLst>
      <p:ext uri="{BB962C8B-B14F-4D97-AF65-F5344CB8AC3E}">
        <p14:creationId xmlns:p14="http://schemas.microsoft.com/office/powerpoint/2010/main" val="42214743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334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7. </a:t>
            </a:r>
            <a:r>
              <a:rPr lang="de-AT" sz="2800" dirty="0"/>
              <a:t>Hoàn thiện CTTN cải tạo sân khấu ngoài trời 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65"/>
          <a:stretch/>
        </p:blipFill>
        <p:spPr>
          <a:xfrm>
            <a:off x="304800" y="1676400"/>
            <a:ext cx="8526941" cy="4724400"/>
          </a:xfrm>
        </p:spPr>
      </p:pic>
    </p:spTree>
    <p:extLst>
      <p:ext uri="{BB962C8B-B14F-4D97-AF65-F5344CB8AC3E}">
        <p14:creationId xmlns:p14="http://schemas.microsoft.com/office/powerpoint/2010/main" val="329505285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334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7. </a:t>
            </a:r>
            <a:r>
              <a:rPr lang="de-AT" sz="2800" dirty="0"/>
              <a:t>Hoàn thiện CTTN cải tạo sân khấu ngoài trời 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371600"/>
            <a:ext cx="8229600" cy="4629150"/>
          </a:xfr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76200" y="5715000"/>
            <a:ext cx="91440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z="2600" dirty="0" err="1" smtClean="0">
                <a:solidFill>
                  <a:srgbClr val="FFFF00"/>
                </a:solidFill>
                <a:effectLst/>
              </a:rPr>
              <a:t>Ngày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thứ</a:t>
            </a:r>
            <a:r>
              <a:rPr lang="en-US" sz="26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>
                <a:solidFill>
                  <a:srgbClr val="FFFF00"/>
                </a:solidFill>
                <a:effectLst/>
              </a:rPr>
              <a:t>7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tình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>
                <a:solidFill>
                  <a:srgbClr val="FFFF00"/>
                </a:solidFill>
                <a:effectLst/>
              </a:rPr>
              <a:t>nguyện</a:t>
            </a:r>
            <a:r>
              <a:rPr lang="de-AT" sz="2800" dirty="0" smtClean="0"/>
              <a:t> 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782718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8. </a:t>
            </a:r>
            <a:r>
              <a:rPr lang="en-US" sz="2800" dirty="0" err="1"/>
              <a:t>Tham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FF00"/>
                </a:solidFill>
              </a:rPr>
              <a:t>Hội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nghi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Khoa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học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Tuổi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trẻ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các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tr</a:t>
            </a:r>
            <a:r>
              <a:rPr lang="vi-VN" sz="2800" dirty="0">
                <a:solidFill>
                  <a:srgbClr val="FFFF00"/>
                </a:solidFill>
              </a:rPr>
              <a:t>ường</a:t>
            </a:r>
            <a:r>
              <a:rPr lang="en-US" sz="2800" dirty="0">
                <a:solidFill>
                  <a:srgbClr val="FFFF00"/>
                </a:solidFill>
              </a:rPr>
              <a:t> ĐHCĐ Y D</a:t>
            </a:r>
            <a:r>
              <a:rPr lang="vi-VN" sz="2800" dirty="0">
                <a:solidFill>
                  <a:srgbClr val="FFFF00"/>
                </a:solidFill>
              </a:rPr>
              <a:t>ược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Việt</a:t>
            </a:r>
            <a:r>
              <a:rPr lang="en-US" sz="2800" dirty="0">
                <a:solidFill>
                  <a:srgbClr val="FFFF00"/>
                </a:solidFill>
              </a:rPr>
              <a:t> Nam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TP </a:t>
            </a:r>
            <a:r>
              <a:rPr lang="en-US" sz="2800" dirty="0" err="1"/>
              <a:t>Đà</a:t>
            </a:r>
            <a:r>
              <a:rPr lang="en-US" sz="2800" dirty="0"/>
              <a:t> </a:t>
            </a:r>
            <a:r>
              <a:rPr lang="en-US" sz="2800" dirty="0" err="1"/>
              <a:t>Nẵng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981200"/>
            <a:ext cx="7086600" cy="4724400"/>
          </a:xfrm>
        </p:spPr>
      </p:pic>
    </p:spTree>
    <p:extLst>
      <p:ext uri="{BB962C8B-B14F-4D97-AF65-F5344CB8AC3E}">
        <p14:creationId xmlns:p14="http://schemas.microsoft.com/office/powerpoint/2010/main" val="344946995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4119" y="3048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8. </a:t>
            </a:r>
            <a:r>
              <a:rPr lang="en-US" sz="2800" dirty="0" err="1"/>
              <a:t>Tham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FF00"/>
                </a:solidFill>
              </a:rPr>
              <a:t>Hội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nghi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Khoa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học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Tuổi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trẻ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các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tr</a:t>
            </a:r>
            <a:r>
              <a:rPr lang="vi-VN" sz="2800" dirty="0">
                <a:solidFill>
                  <a:srgbClr val="FFFF00"/>
                </a:solidFill>
              </a:rPr>
              <a:t>ường</a:t>
            </a:r>
            <a:r>
              <a:rPr lang="en-US" sz="2800" dirty="0">
                <a:solidFill>
                  <a:srgbClr val="FFFF00"/>
                </a:solidFill>
              </a:rPr>
              <a:t> ĐHCĐ Y D</a:t>
            </a:r>
            <a:r>
              <a:rPr lang="vi-VN" sz="2800" dirty="0">
                <a:solidFill>
                  <a:srgbClr val="FFFF00"/>
                </a:solidFill>
              </a:rPr>
              <a:t>ược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Việt</a:t>
            </a:r>
            <a:r>
              <a:rPr lang="en-US" sz="2800" dirty="0">
                <a:solidFill>
                  <a:srgbClr val="FFFF00"/>
                </a:solidFill>
              </a:rPr>
              <a:t> Nam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TP </a:t>
            </a:r>
            <a:r>
              <a:rPr lang="en-US" sz="2800" dirty="0" err="1"/>
              <a:t>Đà</a:t>
            </a:r>
            <a:r>
              <a:rPr lang="en-US" sz="2800" dirty="0"/>
              <a:t> </a:t>
            </a:r>
            <a:r>
              <a:rPr lang="en-US" sz="2800" dirty="0" err="1"/>
              <a:t>Nẵng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447800"/>
            <a:ext cx="7315200" cy="4914411"/>
          </a:xfrm>
        </p:spPr>
      </p:pic>
    </p:spTree>
    <p:extLst>
      <p:ext uri="{BB962C8B-B14F-4D97-AF65-F5344CB8AC3E}">
        <p14:creationId xmlns:p14="http://schemas.microsoft.com/office/powerpoint/2010/main" val="53262643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810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8. </a:t>
            </a:r>
            <a:r>
              <a:rPr lang="en-US" sz="2800" dirty="0" err="1"/>
              <a:t>Tham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FF00"/>
                </a:solidFill>
              </a:rPr>
              <a:t>Hội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nghi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Khoa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học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Tuổi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trẻ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các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tr</a:t>
            </a:r>
            <a:r>
              <a:rPr lang="vi-VN" sz="2800" dirty="0">
                <a:solidFill>
                  <a:srgbClr val="FFFF00"/>
                </a:solidFill>
              </a:rPr>
              <a:t>ường</a:t>
            </a:r>
            <a:r>
              <a:rPr lang="en-US" sz="2800" dirty="0">
                <a:solidFill>
                  <a:srgbClr val="FFFF00"/>
                </a:solidFill>
              </a:rPr>
              <a:t> ĐHCĐ Y D</a:t>
            </a:r>
            <a:r>
              <a:rPr lang="vi-VN" sz="2800" dirty="0">
                <a:solidFill>
                  <a:srgbClr val="FFFF00"/>
                </a:solidFill>
              </a:rPr>
              <a:t>ược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Việt</a:t>
            </a:r>
            <a:r>
              <a:rPr lang="en-US" sz="2800" dirty="0">
                <a:solidFill>
                  <a:srgbClr val="FFFF00"/>
                </a:solidFill>
              </a:rPr>
              <a:t> Nam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TP </a:t>
            </a:r>
            <a:r>
              <a:rPr lang="en-US" sz="2800" dirty="0" err="1"/>
              <a:t>Đà</a:t>
            </a:r>
            <a:r>
              <a:rPr lang="en-US" sz="2800" dirty="0"/>
              <a:t> </a:t>
            </a:r>
            <a:r>
              <a:rPr lang="en-US" sz="2800" dirty="0" err="1"/>
              <a:t>Nẵng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616"/>
          <a:stretch/>
        </p:blipFill>
        <p:spPr>
          <a:xfrm>
            <a:off x="3276982" y="2057400"/>
            <a:ext cx="5829948" cy="3886200"/>
          </a:xfrm>
        </p:spPr>
      </p:pic>
      <p:pic>
        <p:nvPicPr>
          <p:cNvPr id="7" name="Content Placeholder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78669" y="2711472"/>
            <a:ext cx="4953001" cy="2786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62643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810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8. </a:t>
            </a:r>
            <a:r>
              <a:rPr lang="en-US" sz="2800" dirty="0" err="1"/>
              <a:t>Tham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FF00"/>
                </a:solidFill>
              </a:rPr>
              <a:t>Hội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nghi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Khoa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học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Tuổi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trẻ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các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tr</a:t>
            </a:r>
            <a:r>
              <a:rPr lang="vi-VN" sz="2800" dirty="0">
                <a:solidFill>
                  <a:srgbClr val="FFFF00"/>
                </a:solidFill>
              </a:rPr>
              <a:t>ường</a:t>
            </a:r>
            <a:r>
              <a:rPr lang="en-US" sz="2800" dirty="0">
                <a:solidFill>
                  <a:srgbClr val="FFFF00"/>
                </a:solidFill>
              </a:rPr>
              <a:t> ĐHCĐ Y D</a:t>
            </a:r>
            <a:r>
              <a:rPr lang="vi-VN" sz="2800" dirty="0">
                <a:solidFill>
                  <a:srgbClr val="FFFF00"/>
                </a:solidFill>
              </a:rPr>
              <a:t>ược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Việt</a:t>
            </a:r>
            <a:r>
              <a:rPr lang="en-US" sz="2800" dirty="0">
                <a:solidFill>
                  <a:srgbClr val="FFFF00"/>
                </a:solidFill>
              </a:rPr>
              <a:t> Nam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TP </a:t>
            </a:r>
            <a:r>
              <a:rPr lang="en-US" sz="2800" dirty="0" err="1"/>
              <a:t>Đà</a:t>
            </a:r>
            <a:r>
              <a:rPr lang="en-US" sz="2800" dirty="0"/>
              <a:t> </a:t>
            </a:r>
            <a:r>
              <a:rPr lang="en-US" sz="2800" dirty="0" err="1"/>
              <a:t>Nẵng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828800"/>
            <a:ext cx="8815358" cy="4343400"/>
          </a:xfrm>
        </p:spPr>
      </p:pic>
    </p:spTree>
    <p:extLst>
      <p:ext uri="{BB962C8B-B14F-4D97-AF65-F5344CB8AC3E}">
        <p14:creationId xmlns:p14="http://schemas.microsoft.com/office/powerpoint/2010/main" val="121084443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8. </a:t>
            </a:r>
            <a:r>
              <a:rPr lang="en-US" sz="2800" dirty="0" err="1"/>
              <a:t>Tham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FF00"/>
                </a:solidFill>
              </a:rPr>
              <a:t>Hội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nghi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Khoa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học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Tuổi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trẻ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các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tr</a:t>
            </a:r>
            <a:r>
              <a:rPr lang="vi-VN" sz="2800" dirty="0">
                <a:solidFill>
                  <a:srgbClr val="FFFF00"/>
                </a:solidFill>
              </a:rPr>
              <a:t>ường</a:t>
            </a:r>
            <a:r>
              <a:rPr lang="en-US" sz="2800" dirty="0">
                <a:solidFill>
                  <a:srgbClr val="FFFF00"/>
                </a:solidFill>
              </a:rPr>
              <a:t> ĐHCĐ Y D</a:t>
            </a:r>
            <a:r>
              <a:rPr lang="vi-VN" sz="2800" dirty="0">
                <a:solidFill>
                  <a:srgbClr val="FFFF00"/>
                </a:solidFill>
              </a:rPr>
              <a:t>ược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Việt</a:t>
            </a:r>
            <a:r>
              <a:rPr lang="en-US" sz="2800" dirty="0">
                <a:solidFill>
                  <a:srgbClr val="FFFF00"/>
                </a:solidFill>
              </a:rPr>
              <a:t> Nam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TP </a:t>
            </a:r>
            <a:r>
              <a:rPr lang="en-US" sz="2800" dirty="0" err="1"/>
              <a:t>Đà</a:t>
            </a:r>
            <a:r>
              <a:rPr lang="en-US" sz="2800" dirty="0"/>
              <a:t> </a:t>
            </a:r>
            <a:r>
              <a:rPr lang="en-US" sz="2800" dirty="0" err="1"/>
              <a:t>Nẵng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600200"/>
            <a:ext cx="6781800" cy="4521200"/>
          </a:xfr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6200" y="5791200"/>
            <a:ext cx="91440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 smtClean="0">
                <a:solidFill>
                  <a:srgbClr val="FFFF00"/>
                </a:solidFill>
                <a:effectLst/>
              </a:rPr>
              <a:t>Đ</a:t>
            </a:r>
            <a:r>
              <a:rPr lang="vi-VN" sz="2000" dirty="0" smtClean="0">
                <a:solidFill>
                  <a:srgbClr val="FFFF00"/>
                </a:solidFill>
                <a:effectLst/>
              </a:rPr>
              <a:t>ược</a:t>
            </a:r>
            <a:r>
              <a:rPr lang="en-US" sz="20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effectLst/>
              </a:rPr>
              <a:t>Trung</a:t>
            </a:r>
            <a:r>
              <a:rPr lang="en-US" sz="2000" dirty="0" smtClean="0">
                <a:solidFill>
                  <a:srgbClr val="FFFF00"/>
                </a:solidFill>
                <a:effectLst/>
              </a:rPr>
              <a:t> </a:t>
            </a:r>
            <a:r>
              <a:rPr lang="vi-VN" sz="2000" dirty="0" smtClean="0">
                <a:solidFill>
                  <a:srgbClr val="FFFF00"/>
                </a:solidFill>
                <a:effectLst/>
              </a:rPr>
              <a:t>ươ</a:t>
            </a:r>
            <a:r>
              <a:rPr lang="en-US" sz="2000" dirty="0" err="1" smtClean="0">
                <a:solidFill>
                  <a:srgbClr val="FFFF00"/>
                </a:solidFill>
                <a:effectLst/>
              </a:rPr>
              <a:t>ng</a:t>
            </a:r>
            <a:r>
              <a:rPr lang="en-US" sz="2000" dirty="0">
                <a:solidFill>
                  <a:srgbClr val="FFFF00"/>
                </a:solidFill>
                <a:effectLst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effectLst/>
              </a:rPr>
              <a:t>Đoàn</a:t>
            </a:r>
            <a:r>
              <a:rPr lang="en-US" sz="2000" dirty="0">
                <a:solidFill>
                  <a:srgbClr val="FFFF00"/>
                </a:solidFill>
                <a:effectLst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effectLst/>
              </a:rPr>
              <a:t>tặng</a:t>
            </a:r>
            <a:r>
              <a:rPr lang="en-US" sz="2000" dirty="0">
                <a:solidFill>
                  <a:srgbClr val="FFFF00"/>
                </a:solidFill>
                <a:effectLst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effectLst/>
              </a:rPr>
              <a:t>Bằng</a:t>
            </a:r>
            <a:r>
              <a:rPr lang="en-US" sz="20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effectLst/>
              </a:rPr>
              <a:t>khen</a:t>
            </a:r>
            <a:r>
              <a:rPr lang="en-US" sz="20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effectLst/>
              </a:rPr>
              <a:t>trong</a:t>
            </a:r>
            <a:r>
              <a:rPr lang="en-US" sz="20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effectLst/>
              </a:rPr>
              <a:t>phong</a:t>
            </a:r>
            <a:r>
              <a:rPr lang="en-US" sz="2000" dirty="0">
                <a:solidFill>
                  <a:srgbClr val="FFFF00"/>
                </a:solidFill>
                <a:effectLst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effectLst/>
              </a:rPr>
              <a:t>trào</a:t>
            </a:r>
            <a:r>
              <a:rPr lang="en-US" sz="2000" dirty="0" smtClean="0">
                <a:solidFill>
                  <a:srgbClr val="FFFF00"/>
                </a:solidFill>
                <a:effectLst/>
              </a:rPr>
              <a:t> NCKH</a:t>
            </a:r>
            <a:endParaRPr lang="en-US" sz="2000" dirty="0">
              <a:solidFill>
                <a:srgbClr val="FFFF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0806510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57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8. </a:t>
            </a:r>
            <a:r>
              <a:rPr lang="en-US" sz="2800" dirty="0" err="1"/>
              <a:t>Tham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FF00"/>
                </a:solidFill>
              </a:rPr>
              <a:t>Hội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nghi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Khoa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học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Tuổi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trẻ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các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tr</a:t>
            </a:r>
            <a:r>
              <a:rPr lang="vi-VN" sz="2800" dirty="0">
                <a:solidFill>
                  <a:srgbClr val="FFFF00"/>
                </a:solidFill>
              </a:rPr>
              <a:t>ường</a:t>
            </a:r>
            <a:r>
              <a:rPr lang="en-US" sz="2800" dirty="0">
                <a:solidFill>
                  <a:srgbClr val="FFFF00"/>
                </a:solidFill>
              </a:rPr>
              <a:t> ĐHCĐ Y D</a:t>
            </a:r>
            <a:r>
              <a:rPr lang="vi-VN" sz="2800" dirty="0">
                <a:solidFill>
                  <a:srgbClr val="FFFF00"/>
                </a:solidFill>
              </a:rPr>
              <a:t>ược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Việt</a:t>
            </a:r>
            <a:r>
              <a:rPr lang="en-US" sz="2800" dirty="0">
                <a:solidFill>
                  <a:srgbClr val="FFFF00"/>
                </a:solidFill>
              </a:rPr>
              <a:t> Nam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TP </a:t>
            </a:r>
            <a:r>
              <a:rPr lang="en-US" sz="2800" dirty="0" err="1"/>
              <a:t>Đà</a:t>
            </a:r>
            <a:r>
              <a:rPr lang="en-US" sz="2800" dirty="0"/>
              <a:t> </a:t>
            </a:r>
            <a:r>
              <a:rPr lang="en-US" sz="2800" dirty="0" err="1"/>
              <a:t>Nẵng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676400"/>
            <a:ext cx="7010400" cy="4673600"/>
          </a:xfr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0" y="5943600"/>
            <a:ext cx="91440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z="2600" dirty="0" err="1" smtClean="0">
                <a:solidFill>
                  <a:srgbClr val="FFFF00"/>
                </a:solidFill>
                <a:effectLst/>
              </a:rPr>
              <a:t>Đạt</a:t>
            </a:r>
            <a:r>
              <a:rPr lang="en-US" sz="26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>
                <a:solidFill>
                  <a:srgbClr val="FFFF00"/>
                </a:solidFill>
                <a:effectLst/>
              </a:rPr>
              <a:t>02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giải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Nhì</a:t>
            </a:r>
            <a:r>
              <a:rPr lang="en-US" sz="2600" dirty="0" smtClean="0">
                <a:solidFill>
                  <a:srgbClr val="FFFF00"/>
                </a:solidFill>
                <a:effectLst/>
              </a:rPr>
              <a:t>, </a:t>
            </a:r>
            <a:r>
              <a:rPr lang="en-US" sz="2600" dirty="0">
                <a:solidFill>
                  <a:srgbClr val="FFFF00"/>
                </a:solidFill>
                <a:effectLst/>
              </a:rPr>
              <a:t>01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giải</a:t>
            </a:r>
            <a:r>
              <a:rPr lang="en-US" sz="2600" dirty="0" smtClean="0">
                <a:solidFill>
                  <a:srgbClr val="FFFF00"/>
                </a:solidFill>
                <a:effectLst/>
              </a:rPr>
              <a:t> Ba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0806510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9. </a:t>
            </a:r>
            <a:r>
              <a:rPr lang="en-US" sz="2900" dirty="0" err="1"/>
              <a:t>Tổ</a:t>
            </a:r>
            <a:r>
              <a:rPr lang="en-US" sz="2800" dirty="0"/>
              <a:t> </a:t>
            </a:r>
            <a:r>
              <a:rPr lang="en-US" sz="2800" dirty="0" err="1"/>
              <a:t>chức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>
                <a:solidFill>
                  <a:srgbClr val="FFFF00"/>
                </a:solidFill>
              </a:rPr>
              <a:t> PEC’s Open Got Talent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143000"/>
            <a:ext cx="8305800" cy="5537200"/>
          </a:xfrm>
        </p:spPr>
      </p:pic>
    </p:spTree>
    <p:extLst>
      <p:ext uri="{BB962C8B-B14F-4D97-AF65-F5344CB8AC3E}">
        <p14:creationId xmlns:p14="http://schemas.microsoft.com/office/powerpoint/2010/main" val="398254445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9. </a:t>
            </a:r>
            <a:r>
              <a:rPr lang="en-US" sz="2900" dirty="0" err="1"/>
              <a:t>Tổ</a:t>
            </a:r>
            <a:r>
              <a:rPr lang="en-US" sz="2800" dirty="0"/>
              <a:t> </a:t>
            </a:r>
            <a:r>
              <a:rPr lang="en-US" sz="2800" dirty="0" err="1"/>
              <a:t>chức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>
                <a:solidFill>
                  <a:srgbClr val="FFFF00"/>
                </a:solidFill>
              </a:rPr>
              <a:t> PEC’s Open Got Talent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447800"/>
            <a:ext cx="8805333" cy="4953000"/>
          </a:xfrm>
        </p:spPr>
      </p:pic>
    </p:spTree>
    <p:extLst>
      <p:ext uri="{BB962C8B-B14F-4D97-AF65-F5344CB8AC3E}">
        <p14:creationId xmlns:p14="http://schemas.microsoft.com/office/powerpoint/2010/main" val="224219201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9. </a:t>
            </a:r>
            <a:r>
              <a:rPr lang="en-US" sz="2900" dirty="0" err="1"/>
              <a:t>Tổ</a:t>
            </a:r>
            <a:r>
              <a:rPr lang="en-US" sz="2800" dirty="0"/>
              <a:t> </a:t>
            </a:r>
            <a:r>
              <a:rPr lang="en-US" sz="2800" dirty="0" err="1"/>
              <a:t>chức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>
                <a:solidFill>
                  <a:srgbClr val="FFFF00"/>
                </a:solidFill>
              </a:rPr>
              <a:t> PEC’s Open Got Talent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447800"/>
            <a:ext cx="8839200" cy="4972050"/>
          </a:xfrm>
        </p:spPr>
      </p:pic>
    </p:spTree>
    <p:extLst>
      <p:ext uri="{BB962C8B-B14F-4D97-AF65-F5344CB8AC3E}">
        <p14:creationId xmlns:p14="http://schemas.microsoft.com/office/powerpoint/2010/main" val="392105484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76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10. </a:t>
            </a:r>
            <a:r>
              <a:rPr lang="en-US" sz="3200" dirty="0" err="1"/>
              <a:t>Tham</a:t>
            </a:r>
            <a:r>
              <a:rPr lang="en-US" sz="3200" dirty="0"/>
              <a:t> </a:t>
            </a:r>
            <a:r>
              <a:rPr lang="en-US" sz="3200" dirty="0" err="1"/>
              <a:t>gia</a:t>
            </a:r>
            <a:r>
              <a:rPr lang="en-US" sz="3200" dirty="0"/>
              <a:t> </a:t>
            </a:r>
            <a:r>
              <a:rPr lang="en-US" sz="3200" dirty="0" err="1"/>
              <a:t>cuộc</a:t>
            </a:r>
            <a:r>
              <a:rPr lang="en-US" sz="3200" dirty="0"/>
              <a:t> </a:t>
            </a:r>
            <a:r>
              <a:rPr lang="en-US" sz="3200" dirty="0" err="1"/>
              <a:t>thi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FFFF00"/>
                </a:solidFill>
              </a:rPr>
              <a:t>Tìm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hiểu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Luật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Bầu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cử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81630"/>
            <a:ext cx="7696200" cy="5876370"/>
          </a:xfrm>
        </p:spPr>
      </p:pic>
    </p:spTree>
    <p:extLst>
      <p:ext uri="{BB962C8B-B14F-4D97-AF65-F5344CB8AC3E}">
        <p14:creationId xmlns:p14="http://schemas.microsoft.com/office/powerpoint/2010/main" val="245588730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76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10. </a:t>
            </a:r>
            <a:r>
              <a:rPr lang="en-US" sz="3200" dirty="0" err="1"/>
              <a:t>Tham</a:t>
            </a:r>
            <a:r>
              <a:rPr lang="en-US" sz="3200" dirty="0"/>
              <a:t> </a:t>
            </a:r>
            <a:r>
              <a:rPr lang="en-US" sz="3200" dirty="0" err="1"/>
              <a:t>gia</a:t>
            </a:r>
            <a:r>
              <a:rPr lang="en-US" sz="3200" dirty="0"/>
              <a:t> </a:t>
            </a:r>
            <a:r>
              <a:rPr lang="en-US" sz="3200" dirty="0" err="1"/>
              <a:t>cuộc</a:t>
            </a:r>
            <a:r>
              <a:rPr lang="en-US" sz="3200" dirty="0"/>
              <a:t> </a:t>
            </a:r>
            <a:r>
              <a:rPr lang="en-US" sz="3200" dirty="0" err="1"/>
              <a:t>thi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FFFF00"/>
                </a:solidFill>
              </a:rPr>
              <a:t>Tìm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hiểu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Luật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Bầu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cử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143000"/>
            <a:ext cx="8229600" cy="4680585"/>
          </a:xfr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0" y="5715000"/>
            <a:ext cx="91440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z="2600" dirty="0" err="1" smtClean="0">
                <a:solidFill>
                  <a:srgbClr val="FFFF00"/>
                </a:solidFill>
                <a:effectLst/>
              </a:rPr>
              <a:t>Giải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nhất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phần</a:t>
            </a:r>
            <a:r>
              <a:rPr lang="en-US" sz="26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thi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chào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>
                <a:solidFill>
                  <a:srgbClr val="FFFF00"/>
                </a:solidFill>
                <a:effectLst/>
              </a:rPr>
              <a:t>hỏi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7973522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76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10. </a:t>
            </a:r>
            <a:r>
              <a:rPr lang="en-US" sz="3200" dirty="0" err="1"/>
              <a:t>Tham</a:t>
            </a:r>
            <a:r>
              <a:rPr lang="en-US" sz="3200" dirty="0"/>
              <a:t> </a:t>
            </a:r>
            <a:r>
              <a:rPr lang="en-US" sz="3200" dirty="0" err="1"/>
              <a:t>gia</a:t>
            </a:r>
            <a:r>
              <a:rPr lang="en-US" sz="3200" dirty="0"/>
              <a:t> </a:t>
            </a:r>
            <a:r>
              <a:rPr lang="en-US" sz="3200" dirty="0" err="1"/>
              <a:t>cuộc</a:t>
            </a:r>
            <a:r>
              <a:rPr lang="en-US" sz="3200" dirty="0"/>
              <a:t> </a:t>
            </a:r>
            <a:r>
              <a:rPr lang="en-US" sz="3200" dirty="0" err="1"/>
              <a:t>thi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FFFF00"/>
                </a:solidFill>
              </a:rPr>
              <a:t>Tìm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hiểu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Luật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Bầu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cử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5715000"/>
            <a:ext cx="91440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z="2600" dirty="0" err="1" smtClean="0">
                <a:solidFill>
                  <a:srgbClr val="FFFF00"/>
                </a:solidFill>
                <a:effectLst/>
              </a:rPr>
              <a:t>Giải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nhất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phần</a:t>
            </a:r>
            <a:r>
              <a:rPr lang="en-US" sz="26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thi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chào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>
                <a:solidFill>
                  <a:srgbClr val="FFFF00"/>
                </a:solidFill>
                <a:effectLst/>
              </a:rPr>
              <a:t>hỏi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066800"/>
            <a:ext cx="8534400" cy="5689600"/>
          </a:xfrm>
        </p:spPr>
      </p:pic>
    </p:spTree>
    <p:extLst>
      <p:ext uri="{BB962C8B-B14F-4D97-AF65-F5344CB8AC3E}">
        <p14:creationId xmlns:p14="http://schemas.microsoft.com/office/powerpoint/2010/main" val="405027941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10. </a:t>
            </a:r>
            <a:r>
              <a:rPr lang="en-US" sz="3200" dirty="0" err="1"/>
              <a:t>Tham</a:t>
            </a:r>
            <a:r>
              <a:rPr lang="en-US" sz="3200" dirty="0"/>
              <a:t> </a:t>
            </a:r>
            <a:r>
              <a:rPr lang="en-US" sz="3200" dirty="0" err="1"/>
              <a:t>gia</a:t>
            </a:r>
            <a:r>
              <a:rPr lang="en-US" sz="3200" dirty="0"/>
              <a:t> </a:t>
            </a:r>
            <a:r>
              <a:rPr lang="en-US" sz="3200" dirty="0" err="1"/>
              <a:t>cuộc</a:t>
            </a:r>
            <a:r>
              <a:rPr lang="en-US" sz="3200" dirty="0"/>
              <a:t> </a:t>
            </a:r>
            <a:r>
              <a:rPr lang="en-US" sz="3200" dirty="0" err="1"/>
              <a:t>thi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FFFF00"/>
                </a:solidFill>
              </a:rPr>
              <a:t>Tìm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hiểu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Luật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Bầu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cử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676399"/>
            <a:ext cx="8610600" cy="4843463"/>
          </a:xfrm>
        </p:spPr>
      </p:pic>
    </p:spTree>
    <p:extLst>
      <p:ext uri="{BB962C8B-B14F-4D97-AF65-F5344CB8AC3E}">
        <p14:creationId xmlns:p14="http://schemas.microsoft.com/office/powerpoint/2010/main" val="131815701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57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10. </a:t>
            </a:r>
            <a:r>
              <a:rPr lang="en-US" sz="3200" dirty="0" err="1"/>
              <a:t>Tham</a:t>
            </a:r>
            <a:r>
              <a:rPr lang="en-US" sz="3200" dirty="0"/>
              <a:t> </a:t>
            </a:r>
            <a:r>
              <a:rPr lang="en-US" sz="3200" dirty="0" err="1"/>
              <a:t>gia</a:t>
            </a:r>
            <a:r>
              <a:rPr lang="en-US" sz="3200" dirty="0"/>
              <a:t> </a:t>
            </a:r>
            <a:r>
              <a:rPr lang="en-US" sz="3200" dirty="0" err="1"/>
              <a:t>cuộc</a:t>
            </a:r>
            <a:r>
              <a:rPr lang="en-US" sz="3200" dirty="0"/>
              <a:t> </a:t>
            </a:r>
            <a:r>
              <a:rPr lang="en-US" sz="3200" dirty="0" err="1"/>
              <a:t>thi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FFFF00"/>
                </a:solidFill>
              </a:rPr>
              <a:t>Tìm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hiểu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Luật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Bầu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cử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600200"/>
            <a:ext cx="6934200" cy="4733069"/>
          </a:xfrm>
        </p:spPr>
      </p:pic>
    </p:spTree>
    <p:extLst>
      <p:ext uri="{BB962C8B-B14F-4D97-AF65-F5344CB8AC3E}">
        <p14:creationId xmlns:p14="http://schemas.microsoft.com/office/powerpoint/2010/main" val="131815701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1143000"/>
          </a:xfrm>
        </p:spPr>
        <p:txBody>
          <a:bodyPr>
            <a:noAutofit/>
          </a:bodyPr>
          <a:lstStyle/>
          <a:p>
            <a:r>
              <a:rPr lang="en-US" sz="2000" dirty="0" smtClean="0">
                <a:solidFill>
                  <a:srgbClr val="FFFF00"/>
                </a:solidFill>
                <a:effectLst/>
              </a:rPr>
              <a:t>10. </a:t>
            </a:r>
            <a:r>
              <a:rPr lang="en-US" sz="2400" dirty="0" err="1" smtClean="0"/>
              <a:t>Giải</a:t>
            </a:r>
            <a:r>
              <a:rPr lang="en-US" sz="2400" dirty="0"/>
              <a:t> </a:t>
            </a:r>
            <a:r>
              <a:rPr lang="en-US" sz="2400" dirty="0" err="1"/>
              <a:t>nhất</a:t>
            </a:r>
            <a:r>
              <a:rPr lang="en-US" sz="2400" dirty="0"/>
              <a:t> </a:t>
            </a:r>
            <a:r>
              <a:rPr lang="en-US" sz="2400" dirty="0" err="1" smtClean="0"/>
              <a:t>toàn</a:t>
            </a:r>
            <a:r>
              <a:rPr lang="en-US" sz="2400" dirty="0" smtClean="0"/>
              <a:t> </a:t>
            </a:r>
            <a:r>
              <a:rPr lang="vi-VN" sz="2400" dirty="0" smtClean="0"/>
              <a:t>đ</a:t>
            </a:r>
            <a:r>
              <a:rPr lang="en-US" sz="2400" dirty="0" err="1" smtClean="0"/>
              <a:t>oàn</a:t>
            </a:r>
            <a:r>
              <a:rPr lang="en-US" sz="2400" dirty="0" smtClean="0"/>
              <a:t> </a:t>
            </a:r>
            <a:r>
              <a:rPr lang="en-US" sz="2400" dirty="0" err="1" smtClean="0"/>
              <a:t>cuộc</a:t>
            </a:r>
            <a:r>
              <a:rPr lang="en-US" sz="2400" dirty="0" smtClean="0"/>
              <a:t> </a:t>
            </a:r>
            <a:r>
              <a:rPr lang="en-US" sz="2400" dirty="0" err="1"/>
              <a:t>thi</a:t>
            </a:r>
            <a:r>
              <a:rPr lang="en-US" sz="2400" dirty="0"/>
              <a:t> </a:t>
            </a:r>
            <a:r>
              <a:rPr lang="en-US" sz="2400" dirty="0" err="1">
                <a:solidFill>
                  <a:srgbClr val="FFFF00"/>
                </a:solidFill>
              </a:rPr>
              <a:t>Tìm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hiểu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Luật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Bầu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cử</a:t>
            </a:r>
            <a:endParaRPr lang="en-US" sz="2000" dirty="0">
              <a:solidFill>
                <a:srgbClr val="FFFF00"/>
              </a:solidFill>
              <a:effectLst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3" t="4081" r="14415"/>
          <a:stretch/>
        </p:blipFill>
        <p:spPr>
          <a:xfrm>
            <a:off x="1219200" y="1371600"/>
            <a:ext cx="6781800" cy="5066424"/>
          </a:xfrm>
        </p:spPr>
      </p:pic>
    </p:spTree>
    <p:extLst>
      <p:ext uri="{BB962C8B-B14F-4D97-AF65-F5344CB8AC3E}">
        <p14:creationId xmlns:p14="http://schemas.microsoft.com/office/powerpoint/2010/main" val="131815701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09600"/>
            <a:ext cx="9144000" cy="1143000"/>
          </a:xfrm>
        </p:spPr>
        <p:txBody>
          <a:bodyPr>
            <a:noAutofit/>
          </a:bodyPr>
          <a:lstStyle/>
          <a:p>
            <a:r>
              <a:rPr lang="en-US" sz="2400" dirty="0" smtClean="0">
                <a:solidFill>
                  <a:srgbClr val="FFFF00"/>
                </a:solidFill>
                <a:effectLst/>
              </a:rPr>
              <a:t>10. </a:t>
            </a:r>
            <a:r>
              <a:rPr lang="en-US" sz="2800" dirty="0" smtClean="0"/>
              <a:t>02 </a:t>
            </a:r>
            <a:r>
              <a:rPr lang="en-US" sz="2800" dirty="0" err="1" smtClean="0"/>
              <a:t>sinh</a:t>
            </a:r>
            <a:r>
              <a:rPr lang="en-US" sz="2800" dirty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</a:t>
            </a:r>
            <a:r>
              <a:rPr lang="vi-VN" sz="2800" dirty="0" smtClean="0"/>
              <a:t>được</a:t>
            </a:r>
            <a:r>
              <a:rPr lang="en-US" sz="2800" dirty="0"/>
              <a:t> </a:t>
            </a:r>
            <a:r>
              <a:rPr lang="en-US" sz="2800" dirty="0" err="1" smtClean="0"/>
              <a:t>nhận</a:t>
            </a:r>
            <a:r>
              <a:rPr lang="en-US" sz="2800" dirty="0"/>
              <a:t> </a:t>
            </a:r>
            <a:r>
              <a:rPr lang="en-US" sz="2800" dirty="0" err="1" smtClean="0"/>
              <a:t>học</a:t>
            </a:r>
            <a:r>
              <a:rPr lang="en-US" sz="2800" dirty="0"/>
              <a:t> </a:t>
            </a:r>
            <a:r>
              <a:rPr lang="en-US" sz="2800" dirty="0" err="1" smtClean="0"/>
              <a:t>bổng</a:t>
            </a:r>
            <a:r>
              <a:rPr lang="en-US" sz="2800" dirty="0"/>
              <a:t> </a:t>
            </a:r>
            <a:r>
              <a:rPr lang="en-US" sz="2800" dirty="0" err="1" smtClean="0"/>
              <a:t>Vũ</a:t>
            </a:r>
            <a:r>
              <a:rPr lang="en-US" sz="2800" dirty="0"/>
              <a:t> </a:t>
            </a:r>
            <a:r>
              <a:rPr lang="en-US" sz="2800" dirty="0" err="1" smtClean="0"/>
              <a:t>Xuân</a:t>
            </a:r>
            <a:endParaRPr lang="en-US" sz="2400" dirty="0">
              <a:solidFill>
                <a:srgbClr val="FFFF00"/>
              </a:soli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TGS249\Downloads\13221672_824586677684818_2581454988084590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832" y="152400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887094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800" dirty="0">
                <a:solidFill>
                  <a:srgbClr val="FFFF00"/>
                </a:solidFill>
              </a:rPr>
              <a:t>11</a:t>
            </a:r>
            <a:r>
              <a:rPr lang="en-US" sz="2800" dirty="0"/>
              <a:t>. </a:t>
            </a:r>
            <a:r>
              <a:rPr lang="en-US" sz="28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vi-VN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ưởng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Sáng</a:t>
            </a:r>
            <a:r>
              <a:rPr lang="en-US" sz="28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8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trẻ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tỉnh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Thái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2016: 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1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nhì</a:t>
            </a:r>
            <a:r>
              <a:rPr lang="en-US" sz="28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, 1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8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3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981200"/>
            <a:ext cx="7696200" cy="4745991"/>
          </a:xfrm>
        </p:spPr>
      </p:pic>
    </p:spTree>
    <p:extLst>
      <p:ext uri="{BB962C8B-B14F-4D97-AF65-F5344CB8AC3E}">
        <p14:creationId xmlns:p14="http://schemas.microsoft.com/office/powerpoint/2010/main" val="294204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33400"/>
            <a:ext cx="9144000" cy="1143000"/>
          </a:xfrm>
        </p:spPr>
        <p:txBody>
          <a:bodyPr>
            <a:no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12</a:t>
            </a:r>
            <a:r>
              <a:rPr lang="en-US" sz="2400" dirty="0" smtClean="0"/>
              <a:t>.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nạp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23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Đoàn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viên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ư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u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tú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Đảng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, c</a:t>
            </a:r>
            <a:r>
              <a:rPr lang="vi-VN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ử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67 </a:t>
            </a:r>
            <a:r>
              <a:rPr lang="vi-VN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oàn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viên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ư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u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tú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l</a:t>
            </a:r>
            <a:r>
              <a:rPr lang="vi-VN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ớp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t</a:t>
            </a:r>
            <a:r>
              <a:rPr lang="vi-VN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ượng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Đảng</a:t>
            </a:r>
            <a:endParaRPr lang="en-US" sz="24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676400"/>
            <a:ext cx="7086600" cy="5063967"/>
          </a:xfrm>
        </p:spPr>
      </p:pic>
    </p:spTree>
    <p:extLst>
      <p:ext uri="{BB962C8B-B14F-4D97-AF65-F5344CB8AC3E}">
        <p14:creationId xmlns:p14="http://schemas.microsoft.com/office/powerpoint/2010/main" val="193537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33400"/>
            <a:ext cx="9144000" cy="1143000"/>
          </a:xfrm>
        </p:spPr>
        <p:txBody>
          <a:bodyPr>
            <a:no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12</a:t>
            </a:r>
            <a:r>
              <a:rPr lang="en-US" sz="2400" dirty="0" smtClean="0"/>
              <a:t>.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nạp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23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Đoàn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viên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ư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u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tú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Đảng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, c</a:t>
            </a:r>
            <a:r>
              <a:rPr lang="vi-VN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ử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67 </a:t>
            </a:r>
            <a:r>
              <a:rPr lang="vi-VN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oàn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viên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ư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u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tú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l</a:t>
            </a:r>
            <a:r>
              <a:rPr lang="vi-VN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ớp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t</a:t>
            </a:r>
            <a:r>
              <a:rPr lang="vi-VN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ượng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Đảng</a:t>
            </a:r>
            <a:endParaRPr lang="en-US" sz="2400" dirty="0">
              <a:solidFill>
                <a:srgbClr val="FFFF00"/>
              </a:solidFill>
              <a:effectLst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813"/>
          <a:stretch/>
        </p:blipFill>
        <p:spPr>
          <a:xfrm>
            <a:off x="0" y="1600200"/>
            <a:ext cx="9076905" cy="4876800"/>
          </a:xfrm>
        </p:spPr>
      </p:pic>
    </p:spTree>
    <p:extLst>
      <p:ext uri="{BB962C8B-B14F-4D97-AF65-F5344CB8AC3E}">
        <p14:creationId xmlns:p14="http://schemas.microsoft.com/office/powerpoint/2010/main" val="1711258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33400"/>
            <a:ext cx="9144000" cy="1143000"/>
          </a:xfrm>
        </p:spPr>
        <p:txBody>
          <a:bodyPr>
            <a:no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13</a:t>
            </a:r>
            <a:r>
              <a:rPr lang="en-US" sz="2400" dirty="0" smtClean="0"/>
              <a:t>.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nghị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khai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Chiến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dịch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tình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nguyện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hè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2016</a:t>
            </a:r>
            <a:endParaRPr lang="en-US" sz="24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286000"/>
            <a:ext cx="3911344" cy="2743200"/>
          </a:xfrm>
        </p:spPr>
      </p:pic>
      <p:pic>
        <p:nvPicPr>
          <p:cNvPr id="1026" name="Picture 2" descr="C:\Users\TGS249\Desktop\13312791_247117095659275_2113662594481705820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286000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089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33400"/>
            <a:ext cx="9144000" cy="1143000"/>
          </a:xfrm>
        </p:spPr>
        <p:txBody>
          <a:bodyPr>
            <a:no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14</a:t>
            </a:r>
            <a:r>
              <a:rPr lang="en-US" sz="2400" dirty="0" smtClean="0"/>
              <a:t>.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bóng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chuyền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tỉnh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Thái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2016</a:t>
            </a:r>
            <a:endParaRPr lang="en-US" sz="2400" dirty="0">
              <a:solidFill>
                <a:srgbClr val="FFFF00"/>
              </a:solidFill>
              <a:effectLst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9" r="10210"/>
          <a:stretch/>
        </p:blipFill>
        <p:spPr>
          <a:xfrm>
            <a:off x="5516096" y="2193924"/>
            <a:ext cx="3613488" cy="2855913"/>
          </a:xfrm>
        </p:spPr>
      </p:pic>
      <p:pic>
        <p:nvPicPr>
          <p:cNvPr id="2050" name="Picture 2" descr="C:\Users\TGS249\Downloads\FB_20160525_09_20_40_Saved_Pictu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57400"/>
            <a:ext cx="5562600" cy="312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33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i="1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52400" y="1676400"/>
            <a:ext cx="91440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15.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Triển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khai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chấm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vi-VN" sz="2800" dirty="0" smtClean="0">
                <a:solidFill>
                  <a:srgbClr val="FFFF00"/>
                </a:solidFill>
                <a:effectLst/>
              </a:rPr>
              <a:t>đ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iểm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cuộc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thi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Phòng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ở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Kiểu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mẫu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khu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KTX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76200" y="3657600"/>
            <a:ext cx="91440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16.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Duy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trì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công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tác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tình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nguyện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tại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chỗ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,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tình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nguyện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tiếp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sức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người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bệnh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9077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229600" cy="1143000"/>
          </a:xfrm>
        </p:spPr>
        <p:txBody>
          <a:bodyPr/>
          <a:lstStyle/>
          <a:p>
            <a:r>
              <a:rPr lang="en-US" dirty="0" smtClean="0"/>
              <a:t>HOẠT ĐỘNG THÁNG 6/2016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15440"/>
            <a:ext cx="8229600" cy="4709160"/>
          </a:xfrm>
        </p:spPr>
        <p:txBody>
          <a:bodyPr>
            <a:normAutofit fontScale="85000" lnSpcReduction="10000"/>
          </a:bodyPr>
          <a:lstStyle/>
          <a:p>
            <a:pPr marL="137160" indent="0" algn="just">
              <a:buNone/>
            </a:pPr>
            <a:r>
              <a:rPr lang="en-US" dirty="0" smtClean="0"/>
              <a:t>1. </a:t>
            </a:r>
            <a:r>
              <a:rPr lang="de-AT" dirty="0" smtClean="0"/>
              <a:t>Tổ </a:t>
            </a:r>
            <a:r>
              <a:rPr lang="de-AT" dirty="0"/>
              <a:t>chức </a:t>
            </a:r>
            <a:r>
              <a:rPr lang="de-AT" dirty="0" smtClean="0"/>
              <a:t>Ch</a:t>
            </a:r>
            <a:r>
              <a:rPr lang="vi-VN" dirty="0" smtClean="0"/>
              <a:t>ươ</a:t>
            </a:r>
            <a:r>
              <a:rPr lang="en-US" dirty="0" err="1" smtClean="0"/>
              <a:t>ng</a:t>
            </a:r>
            <a:r>
              <a:rPr lang="en-US" dirty="0"/>
              <a:t> </a:t>
            </a:r>
            <a:r>
              <a:rPr lang="en-US" dirty="0" err="1" smtClean="0"/>
              <a:t>trình</a:t>
            </a:r>
            <a:r>
              <a:rPr lang="en-US" dirty="0"/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Những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giọt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máu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hồng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hè</a:t>
            </a:r>
            <a:r>
              <a:rPr lang="en-US" b="1" dirty="0" smtClean="0">
                <a:solidFill>
                  <a:srgbClr val="FFFF00"/>
                </a:solidFill>
              </a:rPr>
              <a:t> 2016</a:t>
            </a:r>
            <a:endParaRPr lang="de-AT" dirty="0"/>
          </a:p>
          <a:p>
            <a:pPr marL="137160" indent="0" algn="just">
              <a:buNone/>
            </a:pPr>
            <a:r>
              <a:rPr lang="en-US" dirty="0" smtClean="0"/>
              <a:t>2. </a:t>
            </a:r>
            <a:r>
              <a:rPr lang="en-US" dirty="0" err="1" smtClean="0"/>
              <a:t>Tổ</a:t>
            </a:r>
            <a:r>
              <a:rPr lang="en-US" dirty="0" smtClean="0"/>
              <a:t> </a:t>
            </a:r>
            <a:r>
              <a:rPr lang="en-US" dirty="0" err="1" smtClean="0"/>
              <a:t>chức</a:t>
            </a:r>
            <a:r>
              <a:rPr lang="en-US" dirty="0" smtClean="0"/>
              <a:t> </a:t>
            </a:r>
            <a:r>
              <a:rPr lang="pl-PL" dirty="0" smtClean="0">
                <a:solidFill>
                  <a:srgbClr val="FFFF00"/>
                </a:solidFill>
              </a:rPr>
              <a:t>Lễ </a:t>
            </a:r>
            <a:r>
              <a:rPr lang="pl-PL" dirty="0">
                <a:solidFill>
                  <a:srgbClr val="FFFF00"/>
                </a:solidFill>
              </a:rPr>
              <a:t>ra quân</a:t>
            </a:r>
            <a:r>
              <a:rPr lang="pl-PL" dirty="0"/>
              <a:t> và triển khai các đội hình, các hoạt động trong chiến dịch Thanh niên tình nguyện hè </a:t>
            </a:r>
            <a:r>
              <a:rPr lang="pl-PL" dirty="0" smtClean="0"/>
              <a:t>2016</a:t>
            </a:r>
            <a:r>
              <a:rPr lang="en-US" dirty="0" smtClean="0"/>
              <a:t>: </a:t>
            </a:r>
            <a:r>
              <a:rPr lang="en-US" dirty="0" err="1"/>
              <a:t>Thiếu</a:t>
            </a:r>
            <a:r>
              <a:rPr lang="en-US" dirty="0"/>
              <a:t> </a:t>
            </a:r>
            <a:r>
              <a:rPr lang="en-US" dirty="0" err="1"/>
              <a:t>niên</a:t>
            </a:r>
            <a:r>
              <a:rPr lang="en-US" dirty="0"/>
              <a:t> </a:t>
            </a:r>
            <a:r>
              <a:rPr lang="en-US" dirty="0" err="1"/>
              <a:t>nhi</a:t>
            </a:r>
            <a:r>
              <a:rPr lang="en-US" dirty="0"/>
              <a:t> </a:t>
            </a:r>
            <a:r>
              <a:rPr lang="vi-VN" dirty="0"/>
              <a:t>đồng</a:t>
            </a:r>
            <a:r>
              <a:rPr lang="en-US" dirty="0"/>
              <a:t>,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ng</a:t>
            </a:r>
            <a:r>
              <a:rPr lang="vi-VN" dirty="0"/>
              <a:t>ười</a:t>
            </a:r>
            <a:r>
              <a:rPr lang="en-US" dirty="0"/>
              <a:t> </a:t>
            </a:r>
            <a:r>
              <a:rPr lang="en-US" dirty="0" err="1"/>
              <a:t>bệnh</a:t>
            </a:r>
            <a:r>
              <a:rPr lang="en-US" dirty="0"/>
              <a:t>,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mùa</a:t>
            </a:r>
            <a:r>
              <a:rPr lang="en-US" dirty="0"/>
              <a:t> </a:t>
            </a:r>
            <a:r>
              <a:rPr lang="en-US" dirty="0" err="1" smtClean="0"/>
              <a:t>thi</a:t>
            </a:r>
            <a:r>
              <a:rPr lang="en-US" dirty="0"/>
              <a:t>, </a:t>
            </a:r>
            <a:r>
              <a:rPr lang="en-US" dirty="0" err="1" smtClean="0"/>
              <a:t>Vùng</a:t>
            </a:r>
            <a:r>
              <a:rPr lang="en-US" dirty="0" smtClean="0"/>
              <a:t> </a:t>
            </a:r>
            <a:r>
              <a:rPr lang="en-US" dirty="0" err="1" smtClean="0"/>
              <a:t>sâu</a:t>
            </a:r>
            <a:r>
              <a:rPr lang="en-US" dirty="0" smtClean="0"/>
              <a:t> </a:t>
            </a:r>
            <a:r>
              <a:rPr lang="en-US" dirty="0" err="1" smtClean="0"/>
              <a:t>vùng</a:t>
            </a:r>
            <a:r>
              <a:rPr lang="en-US" dirty="0" smtClean="0"/>
              <a:t> </a:t>
            </a:r>
            <a:r>
              <a:rPr lang="en-US" dirty="0" err="1" smtClean="0"/>
              <a:t>xa</a:t>
            </a:r>
            <a:endParaRPr lang="de-AT" b="1" i="1" dirty="0" smtClean="0"/>
          </a:p>
          <a:p>
            <a:pPr marL="137160" indent="0" algn="just">
              <a:buNone/>
            </a:pPr>
            <a:r>
              <a:rPr lang="de-AT" b="1" dirty="0" smtClean="0"/>
              <a:t>3. </a:t>
            </a:r>
            <a:r>
              <a:rPr lang="de-AT" dirty="0"/>
              <a:t>Chỉ đạo sinh hoạt chi đoàn tháng </a:t>
            </a:r>
            <a:r>
              <a:rPr lang="de-AT" dirty="0" smtClean="0"/>
              <a:t>6 </a:t>
            </a:r>
            <a:r>
              <a:rPr lang="de-AT" dirty="0"/>
              <a:t>chủ đề: </a:t>
            </a:r>
            <a:r>
              <a:rPr lang="fr-FR" b="1" dirty="0" err="1"/>
              <a:t>Tình</a:t>
            </a:r>
            <a:r>
              <a:rPr lang="fr-FR" b="1" dirty="0"/>
              <a:t> </a:t>
            </a:r>
            <a:r>
              <a:rPr lang="fr-FR" b="1" dirty="0" err="1"/>
              <a:t>nguyện</a:t>
            </a:r>
            <a:r>
              <a:rPr lang="fr-FR" b="1" dirty="0"/>
              <a:t> </a:t>
            </a:r>
            <a:r>
              <a:rPr lang="fr-FR" b="1" dirty="0" err="1"/>
              <a:t>vì</a:t>
            </a:r>
            <a:r>
              <a:rPr lang="fr-FR" b="1" dirty="0"/>
              <a:t> </a:t>
            </a:r>
            <a:r>
              <a:rPr lang="fr-FR" b="1" dirty="0" err="1"/>
              <a:t>cộng</a:t>
            </a:r>
            <a:r>
              <a:rPr lang="fr-FR" b="1" dirty="0"/>
              <a:t> </a:t>
            </a:r>
            <a:r>
              <a:rPr lang="fr-FR" b="1" dirty="0" err="1" smtClean="0"/>
              <a:t>đồng</a:t>
            </a:r>
            <a:r>
              <a:rPr lang="fr-FR" b="1" dirty="0"/>
              <a:t>, </a:t>
            </a:r>
            <a:r>
              <a:rPr lang="fr-FR" dirty="0"/>
              <a:t>ra </a:t>
            </a:r>
            <a:r>
              <a:rPr lang="fr-FR" dirty="0" err="1" smtClean="0"/>
              <a:t>quân</a:t>
            </a:r>
            <a:r>
              <a:rPr lang="fr-FR" dirty="0" smtClean="0"/>
              <a:t> h</a:t>
            </a:r>
            <a:r>
              <a:rPr lang="vi-VN" dirty="0" smtClean="0"/>
              <a:t>ưởng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/>
              <a:t> </a:t>
            </a:r>
            <a:r>
              <a:rPr lang="en-US" b="1" dirty="0" err="1" smtClean="0"/>
              <a:t>ngày</a:t>
            </a:r>
            <a:r>
              <a:rPr lang="en-US" b="1" dirty="0" smtClean="0"/>
              <a:t> </a:t>
            </a:r>
            <a:r>
              <a:rPr lang="en-US" b="1" dirty="0" err="1" smtClean="0"/>
              <a:t>Môi</a:t>
            </a:r>
            <a:r>
              <a:rPr lang="en-US" b="1" dirty="0" smtClean="0"/>
              <a:t> </a:t>
            </a:r>
            <a:r>
              <a:rPr lang="en-US" b="1" dirty="0" err="1" smtClean="0"/>
              <a:t>tr</a:t>
            </a:r>
            <a:r>
              <a:rPr lang="vi-VN" b="1" dirty="0" smtClean="0"/>
              <a:t>ường</a:t>
            </a:r>
            <a:r>
              <a:rPr lang="en-US" b="1" dirty="0" smtClean="0"/>
              <a:t> </a:t>
            </a:r>
            <a:r>
              <a:rPr lang="en-US" b="1" dirty="0" err="1" smtClean="0"/>
              <a:t>thế</a:t>
            </a:r>
            <a:r>
              <a:rPr lang="en-US" b="1" dirty="0" smtClean="0"/>
              <a:t> </a:t>
            </a:r>
            <a:r>
              <a:rPr lang="en-US" b="1" dirty="0" err="1" smtClean="0"/>
              <a:t>gi</a:t>
            </a:r>
            <a:r>
              <a:rPr lang="vi-VN" b="1" dirty="0" smtClean="0"/>
              <a:t>ới</a:t>
            </a:r>
            <a:endParaRPr lang="de-AT" i="1" dirty="0" smtClean="0"/>
          </a:p>
          <a:p>
            <a:pPr marL="137160" indent="0" algn="just">
              <a:buNone/>
            </a:pPr>
            <a:r>
              <a:rPr lang="de-AT" dirty="0" smtClean="0"/>
              <a:t>4. </a:t>
            </a:r>
            <a:r>
              <a:rPr lang="en-US" dirty="0" smtClean="0"/>
              <a:t>H</a:t>
            </a:r>
            <a:r>
              <a:rPr lang="vi-VN" dirty="0" smtClean="0"/>
              <a:t>ướng</a:t>
            </a:r>
            <a:r>
              <a:rPr lang="en-US" dirty="0" smtClean="0"/>
              <a:t> </a:t>
            </a:r>
            <a:r>
              <a:rPr lang="en-US" dirty="0" err="1" smtClean="0"/>
              <a:t>dẫn</a:t>
            </a:r>
            <a:r>
              <a:rPr lang="en-US" dirty="0" smtClean="0"/>
              <a:t> </a:t>
            </a:r>
            <a:r>
              <a:rPr lang="en-US" dirty="0" err="1" smtClean="0"/>
              <a:t>tổng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n</a:t>
            </a:r>
            <a:r>
              <a:rPr lang="vi-VN" dirty="0" smtClean="0"/>
              <a:t>ă</a:t>
            </a:r>
            <a:r>
              <a:rPr lang="en-US" dirty="0"/>
              <a:t>m </a:t>
            </a:r>
            <a:r>
              <a:rPr lang="en-US" dirty="0" err="1" smtClean="0"/>
              <a:t>học</a:t>
            </a:r>
            <a:r>
              <a:rPr lang="en-US" dirty="0"/>
              <a:t>,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thi</a:t>
            </a:r>
            <a:r>
              <a:rPr lang="en-US" dirty="0" smtClean="0"/>
              <a:t> </a:t>
            </a:r>
            <a:r>
              <a:rPr lang="vi-VN" dirty="0" smtClean="0"/>
              <a:t>đ</a:t>
            </a:r>
            <a:r>
              <a:rPr lang="en-US" dirty="0" err="1" smtClean="0"/>
              <a:t>ua</a:t>
            </a:r>
            <a:r>
              <a:rPr lang="en-US" dirty="0" smtClean="0"/>
              <a:t> </a:t>
            </a:r>
            <a:r>
              <a:rPr lang="en-US" dirty="0" err="1" smtClean="0"/>
              <a:t>khen</a:t>
            </a:r>
            <a:r>
              <a:rPr lang="en-US" dirty="0" smtClean="0"/>
              <a:t> </a:t>
            </a:r>
            <a:r>
              <a:rPr lang="en-US" dirty="0" err="1" smtClean="0"/>
              <a:t>th</a:t>
            </a:r>
            <a:r>
              <a:rPr lang="vi-VN" dirty="0" smtClean="0"/>
              <a:t>ưởng</a:t>
            </a:r>
            <a:r>
              <a:rPr lang="en-US" dirty="0" smtClean="0"/>
              <a:t> </a:t>
            </a:r>
          </a:p>
          <a:p>
            <a:pPr marL="137160" indent="0" algn="just">
              <a:buNone/>
            </a:pPr>
            <a:r>
              <a:rPr lang="en-US" dirty="0" smtClean="0"/>
              <a:t>5</a:t>
            </a:r>
            <a:r>
              <a:rPr lang="en-US" dirty="0"/>
              <a:t>.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vi-VN" dirty="0" smtClean="0"/>
              <a:t>động</a:t>
            </a:r>
            <a:r>
              <a:rPr lang="en-US" dirty="0"/>
              <a:t> </a:t>
            </a:r>
            <a:r>
              <a:rPr lang="en-US" dirty="0" err="1">
                <a:solidFill>
                  <a:srgbClr val="FFFF00"/>
                </a:solidFill>
              </a:rPr>
              <a:t>K</a:t>
            </a:r>
            <a:r>
              <a:rPr lang="en-US" dirty="0" err="1" smtClean="0">
                <a:solidFill>
                  <a:srgbClr val="FFFF00"/>
                </a:solidFill>
              </a:rPr>
              <a:t>ỳ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thi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nghiêm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túc</a:t>
            </a:r>
            <a:r>
              <a:rPr lang="en-US" dirty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chất</a:t>
            </a:r>
            <a:r>
              <a:rPr lang="en-US" dirty="0" smtClean="0">
                <a:solidFill>
                  <a:srgbClr val="FFFF00"/>
                </a:solidFill>
              </a:rPr>
              <a:t> l</a:t>
            </a:r>
            <a:r>
              <a:rPr lang="vi-VN" dirty="0">
                <a:solidFill>
                  <a:srgbClr val="FFFF00"/>
                </a:solidFill>
              </a:rPr>
              <a:t>ượng</a:t>
            </a:r>
            <a:endParaRPr lang="en-US" dirty="0" smtClean="0">
              <a:solidFill>
                <a:srgbClr val="FFFF00"/>
              </a:solidFill>
            </a:endParaRPr>
          </a:p>
          <a:p>
            <a:pPr marL="137160" indent="0" algn="just">
              <a:buNone/>
            </a:pPr>
            <a:r>
              <a:rPr lang="de-AT" dirty="0" smtClean="0"/>
              <a:t>6. </a:t>
            </a:r>
            <a:r>
              <a:rPr lang="en-US" dirty="0" err="1"/>
              <a:t>Duy</a:t>
            </a:r>
            <a:r>
              <a:rPr lang="en-US" dirty="0"/>
              <a:t> </a:t>
            </a:r>
            <a:r>
              <a:rPr lang="en-US" dirty="0" err="1"/>
              <a:t>trì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nguyện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chỗ</a:t>
            </a:r>
            <a:r>
              <a:rPr lang="en-US" dirty="0"/>
              <a:t>,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nguyện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bệnh</a:t>
            </a:r>
            <a:r>
              <a:rPr lang="en-US" dirty="0"/>
              <a:t>;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Đoàn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,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cáo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18188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781</TotalTime>
  <Words>1179</Words>
  <Application>Microsoft Office PowerPoint</Application>
  <PresentationFormat>On-screen Show (4:3)</PresentationFormat>
  <Paragraphs>75</Paragraphs>
  <Slides>59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0" baseType="lpstr">
      <vt:lpstr>Apex</vt:lpstr>
      <vt:lpstr>Đoàn trường đại học y dược  </vt:lpstr>
      <vt:lpstr> KẾT  QUẢ  HOẠT ĐỘNG  Tháng 5 năm 2016 </vt:lpstr>
      <vt:lpstr>1. Tổ chức Cuộc thi Tài năng Lâm sàng</vt:lpstr>
      <vt:lpstr>1. Tổ chức Cuộc thi Tài năng Lâm sàng</vt:lpstr>
      <vt:lpstr>1. Tổ chức Cuộc thi Tài năng Lâm sàng</vt:lpstr>
      <vt:lpstr>2. Tổ chức Cuộc thi SV Điều dưỡng Tài năng - Sáng tạo</vt:lpstr>
      <vt:lpstr>2. Tổ chức Cuộc thi SV Điều dưỡng Tài năng - Sáng tạo</vt:lpstr>
      <vt:lpstr>2. Tổ chức Cuộc thi SV Điều dưỡng Tài năng - Sáng tạo</vt:lpstr>
      <vt:lpstr>3. Tổ chức Chương trình Hiến máu nhân đạo TUMP - Giọt hồng sẻ chia</vt:lpstr>
      <vt:lpstr>3. Tổ chức Chương trình Hiến máu nhân đạo TUMP - Giọt hồng sẻ chia</vt:lpstr>
      <vt:lpstr>3. Tổ chức Chương trình Hiến máu nhân đạo TUMP - Giọt hồng sẻ chia</vt:lpstr>
      <vt:lpstr>3. Tổ chức Chương trình Hiến máu nhân đạo TUMP - Giọt hồng sẻ chia</vt:lpstr>
      <vt:lpstr>3. Tổ chức Chương trình Hiến máu nhân đạo TUMP - Giọt hồng sẻ chia</vt:lpstr>
      <vt:lpstr>3. Tổ chức Chương trình Hiến máu nhân đạo TUMP - Giọt hồng sẻ chia</vt:lpstr>
      <vt:lpstr>3. Tổ chức Chương trình Hiến máu nhân đạo TUMP - Giọt hồng sẻ chia</vt:lpstr>
      <vt:lpstr>3. Tổ chức Chương trình Hiến máu nhân đạo TUMP - Giọt hồng sẻ chia</vt:lpstr>
      <vt:lpstr>4. Tổ chức Cuộc thi Olympic Giải phẫu</vt:lpstr>
      <vt:lpstr>4. Tổ chức Cuộc thi Olympic Giải phẫu</vt:lpstr>
      <vt:lpstr>4. Tổ chức Cuộc thi Olympic Giải phẫu</vt:lpstr>
      <vt:lpstr>4. Tổ chức Cuộc thi Olympic Giải phẫu</vt:lpstr>
      <vt:lpstr>4. Tổ chức Cuộc thi Olympic Giải phẫu</vt:lpstr>
      <vt:lpstr>5. Tổ  chức Hội thi Hành trang người Dược sỹ tương lai lần  thứ  VII năm 2016</vt:lpstr>
      <vt:lpstr>5. Tổ  chức Hội thi Hành trang người Dược sỹ tương lai lần  thứ  VII năm 2016</vt:lpstr>
      <vt:lpstr>5. Tổ  chức Hội thi Hành trang người Dược sỹ tương lai lần  thứ  VII năm 2016</vt:lpstr>
      <vt:lpstr>5. Tổ  chức Hội thi Hành trang người Dược sỹ tương lai lần  thứ  VII năm 2016</vt:lpstr>
      <vt:lpstr>5. Tổ  chức Hội thi Hành trang người Dược sỹ tương lai lần  thứ  VII năm 2016</vt:lpstr>
      <vt:lpstr>5. Tổ  chức Hội thi Hành trang người Dược sỹ tương lai lần  thứ  VII năm 2016</vt:lpstr>
      <vt:lpstr>5. Tổ  chức Hội thi Hành trang người Dược sỹ tương lai lần  thứ  VII năm 2016</vt:lpstr>
      <vt:lpstr>5. Tổ  chức Hội thi Hành trang người Dược sỹ tương lai lần  thứ  VII năm 2016</vt:lpstr>
      <vt:lpstr>5. Tổ  chức Hội thi Hành trang người Dược sỹ tương lai lần  thứ  VII năm 2016</vt:lpstr>
      <vt:lpstr>6. Chỉ đạo sinh hoạt chi đoàn tháng 5 chủ đề: Ngày hội non sông – Tuyên truyền về Bầu cử QH và HĐND đến toàn thể Đoàn viên, sinh viên</vt:lpstr>
      <vt:lpstr>6. Chỉ đạo sinh hoạt chi đoàn tháng 5 chủ đề: Ngày hội non sông – Tuyên truyền về Bầu cử QH và HĐND đến toàn thể Đoàn viên, sinh viên</vt:lpstr>
      <vt:lpstr>7. Hoàn thiện CTTN cải tạo sân khấu ngoài trời </vt:lpstr>
      <vt:lpstr>7. Hoàn thiện CTTN cải tạo sân khấu ngoài trời </vt:lpstr>
      <vt:lpstr>7. Hoàn thiện CTTN cải tạo sân khấu ngoài trời </vt:lpstr>
      <vt:lpstr>7. Hoàn thiện CTTN cải tạo sân khấu ngoài trời </vt:lpstr>
      <vt:lpstr>8. Tham gia Hội nghi Khoa học Tuổi trẻ các trường ĐHCĐ Y Dược Việt Nam tại TP Đà Nẵng</vt:lpstr>
      <vt:lpstr>8. Tham gia Hội nghi Khoa học Tuổi trẻ các trường ĐHCĐ Y Dược Việt Nam tại TP Đà Nẵng</vt:lpstr>
      <vt:lpstr>8. Tham gia Hội nghi Khoa học Tuổi trẻ các trường ĐHCĐ Y Dược Việt Nam tại TP Đà Nẵng</vt:lpstr>
      <vt:lpstr>8. Tham gia Hội nghi Khoa học Tuổi trẻ các trường ĐHCĐ Y Dược Việt Nam tại TP Đà Nẵng</vt:lpstr>
      <vt:lpstr>8. Tham gia Hội nghi Khoa học Tuổi trẻ các trường ĐHCĐ Y Dược Việt Nam tại TP Đà Nẵng</vt:lpstr>
      <vt:lpstr>8. Tham gia Hội nghi Khoa học Tuổi trẻ các trường ĐHCĐ Y Dược Việt Nam tại TP Đà Nẵng</vt:lpstr>
      <vt:lpstr>9. Tổ chức chương trình PEC’s Open Got Talent</vt:lpstr>
      <vt:lpstr>9. Tổ chức chương trình PEC’s Open Got Talent</vt:lpstr>
      <vt:lpstr>9. Tổ chức chương trình PEC’s Open Got Talent</vt:lpstr>
      <vt:lpstr>10. Tham gia cuộc thi Tìm hiểu Luật Bầu cử</vt:lpstr>
      <vt:lpstr>10. Tham gia cuộc thi Tìm hiểu Luật Bầu cử</vt:lpstr>
      <vt:lpstr>10. Tham gia cuộc thi Tìm hiểu Luật Bầu cử</vt:lpstr>
      <vt:lpstr>10. Tham gia cuộc thi Tìm hiểu Luật Bầu cử</vt:lpstr>
      <vt:lpstr>10. Tham gia cuộc thi Tìm hiểu Luật Bầu cử</vt:lpstr>
      <vt:lpstr>10. Giải nhất toàn đoàn cuộc thi Tìm hiểu Luật Bầu cử</vt:lpstr>
      <vt:lpstr>10. 02 sinh viên được nhận học bổng Vũ Xuân</vt:lpstr>
      <vt:lpstr>11. Tham gia giải thưởng Sáng tạo trẻ tỉnh Thái Nguyên 2016: 1 giải nhì, 1 giải 3</vt:lpstr>
      <vt:lpstr>12. Tổ chức kết nạp cho 23 Đoàn viên ưu tú vào Đảng, cử 67 đoàn viên ưu tú học lớp Đối tượng Đảng</vt:lpstr>
      <vt:lpstr>12. Tổ chức kết nạp cho 23 Đoàn viên ưu tú vào Đảng, cử 67 đoàn viên ưu tú học lớp Đối tượng Đảng</vt:lpstr>
      <vt:lpstr>13. Tổ chức Hội nghị triển khai Chiến dịch tình nguyện hè 2016</vt:lpstr>
      <vt:lpstr>14. Tham gia Giải bóng chuyền tỉnh Thái Nguyên 2016</vt:lpstr>
      <vt:lpstr>PowerPoint Presentation</vt:lpstr>
      <vt:lpstr>HOẠT ĐỘNG THÁNG 6/2016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Tháng thanh niên năm 2016 “Tự hào tuổi trẻ thời đại Hồ Chí Minh”</dc:title>
  <dc:creator>TGS249</dc:creator>
  <cp:lastModifiedBy>TGS249</cp:lastModifiedBy>
  <cp:revision>192</cp:revision>
  <dcterms:created xsi:type="dcterms:W3CDTF">2016-02-17T09:15:19Z</dcterms:created>
  <dcterms:modified xsi:type="dcterms:W3CDTF">2016-05-31T21:53:51Z</dcterms:modified>
</cp:coreProperties>
</file>